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 id="2147484131" r:id="rId2"/>
    <p:sldMasterId id="2147484144" r:id="rId3"/>
    <p:sldMasterId id="2147484148" r:id="rId4"/>
    <p:sldMasterId id="2147484160" r:id="rId5"/>
  </p:sldMasterIdLst>
  <p:notesMasterIdLst>
    <p:notesMasterId r:id="rId16"/>
  </p:notesMasterIdLst>
  <p:sldIdLst>
    <p:sldId id="591" r:id="rId6"/>
    <p:sldId id="592" r:id="rId7"/>
    <p:sldId id="584" r:id="rId8"/>
    <p:sldId id="593" r:id="rId9"/>
    <p:sldId id="594" r:id="rId10"/>
    <p:sldId id="588" r:id="rId11"/>
    <p:sldId id="595" r:id="rId12"/>
    <p:sldId id="596" r:id="rId13"/>
    <p:sldId id="598" r:id="rId14"/>
    <p:sldId id="560" r:id="rId15"/>
  </p:sldIdLst>
  <p:sldSz cx="12033250" cy="6769100"/>
  <p:notesSz cx="6858000" cy="9144000"/>
  <p:defaultTextStyle>
    <a:defPPr>
      <a:defRPr lang="en-US"/>
    </a:defPPr>
    <a:lvl1pPr marL="0" algn="l" defTabSz="956280" rtl="0" eaLnBrk="1" latinLnBrk="0" hangingPunct="1">
      <a:defRPr sz="1900" kern="1200">
        <a:solidFill>
          <a:schemeClr val="tx1"/>
        </a:solidFill>
        <a:latin typeface="+mn-lt"/>
        <a:ea typeface="+mn-ea"/>
        <a:cs typeface="+mn-cs"/>
      </a:defRPr>
    </a:lvl1pPr>
    <a:lvl2pPr marL="478140" algn="l" defTabSz="956280" rtl="0" eaLnBrk="1" latinLnBrk="0" hangingPunct="1">
      <a:defRPr sz="1900" kern="1200">
        <a:solidFill>
          <a:schemeClr val="tx1"/>
        </a:solidFill>
        <a:latin typeface="+mn-lt"/>
        <a:ea typeface="+mn-ea"/>
        <a:cs typeface="+mn-cs"/>
      </a:defRPr>
    </a:lvl2pPr>
    <a:lvl3pPr marL="956280" algn="l" defTabSz="956280" rtl="0" eaLnBrk="1" latinLnBrk="0" hangingPunct="1">
      <a:defRPr sz="1900" kern="1200">
        <a:solidFill>
          <a:schemeClr val="tx1"/>
        </a:solidFill>
        <a:latin typeface="+mn-lt"/>
        <a:ea typeface="+mn-ea"/>
        <a:cs typeface="+mn-cs"/>
      </a:defRPr>
    </a:lvl3pPr>
    <a:lvl4pPr marL="1434419" algn="l" defTabSz="956280" rtl="0" eaLnBrk="1" latinLnBrk="0" hangingPunct="1">
      <a:defRPr sz="1900" kern="1200">
        <a:solidFill>
          <a:schemeClr val="tx1"/>
        </a:solidFill>
        <a:latin typeface="+mn-lt"/>
        <a:ea typeface="+mn-ea"/>
        <a:cs typeface="+mn-cs"/>
      </a:defRPr>
    </a:lvl4pPr>
    <a:lvl5pPr marL="1912559" algn="l" defTabSz="956280" rtl="0" eaLnBrk="1" latinLnBrk="0" hangingPunct="1">
      <a:defRPr sz="1900" kern="1200">
        <a:solidFill>
          <a:schemeClr val="tx1"/>
        </a:solidFill>
        <a:latin typeface="+mn-lt"/>
        <a:ea typeface="+mn-ea"/>
        <a:cs typeface="+mn-cs"/>
      </a:defRPr>
    </a:lvl5pPr>
    <a:lvl6pPr marL="2390699" algn="l" defTabSz="956280" rtl="0" eaLnBrk="1" latinLnBrk="0" hangingPunct="1">
      <a:defRPr sz="1900" kern="1200">
        <a:solidFill>
          <a:schemeClr val="tx1"/>
        </a:solidFill>
        <a:latin typeface="+mn-lt"/>
        <a:ea typeface="+mn-ea"/>
        <a:cs typeface="+mn-cs"/>
      </a:defRPr>
    </a:lvl6pPr>
    <a:lvl7pPr marL="2868839" algn="l" defTabSz="956280" rtl="0" eaLnBrk="1" latinLnBrk="0" hangingPunct="1">
      <a:defRPr sz="1900" kern="1200">
        <a:solidFill>
          <a:schemeClr val="tx1"/>
        </a:solidFill>
        <a:latin typeface="+mn-lt"/>
        <a:ea typeface="+mn-ea"/>
        <a:cs typeface="+mn-cs"/>
      </a:defRPr>
    </a:lvl7pPr>
    <a:lvl8pPr marL="3346978" algn="l" defTabSz="956280" rtl="0" eaLnBrk="1" latinLnBrk="0" hangingPunct="1">
      <a:defRPr sz="1900" kern="1200">
        <a:solidFill>
          <a:schemeClr val="tx1"/>
        </a:solidFill>
        <a:latin typeface="+mn-lt"/>
        <a:ea typeface="+mn-ea"/>
        <a:cs typeface="+mn-cs"/>
      </a:defRPr>
    </a:lvl8pPr>
    <a:lvl9pPr marL="3825118" algn="l" defTabSz="956280"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2" userDrawn="1">
          <p15:clr>
            <a:srgbClr val="A4A3A4"/>
          </p15:clr>
        </p15:guide>
        <p15:guide id="2" pos="379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DFFB9"/>
    <a:srgbClr val="8CFECA"/>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p:cViewPr varScale="1">
        <p:scale>
          <a:sx n="70" d="100"/>
          <a:sy n="70" d="100"/>
        </p:scale>
        <p:origin x="774" y="60"/>
      </p:cViewPr>
      <p:guideLst>
        <p:guide orient="horz" pos="2132"/>
        <p:guide pos="379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5782B1-1D7A-426F-857A-ACB4EAFCB3BD}" type="datetimeFigureOut">
              <a:rPr lang="en-US" smtClean="0"/>
              <a:t>02-Dec-21</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6E5206-4DE8-4E35-BE1B-AFB0DE63FE1D}" type="slidenum">
              <a:rPr lang="en-US" smtClean="0"/>
              <a:t>‹#›</a:t>
            </a:fld>
            <a:endParaRPr lang="en-US"/>
          </a:p>
        </p:txBody>
      </p:sp>
    </p:spTree>
    <p:extLst>
      <p:ext uri="{BB962C8B-B14F-4D97-AF65-F5344CB8AC3E}">
        <p14:creationId xmlns:p14="http://schemas.microsoft.com/office/powerpoint/2010/main" val="4264315046"/>
      </p:ext>
    </p:extLst>
  </p:cSld>
  <p:clrMap bg1="lt1" tx1="dk1" bg2="lt2" tx2="dk2" accent1="accent1" accent2="accent2" accent3="accent3" accent4="accent4" accent5="accent5" accent6="accent6" hlink="hlink" folHlink="folHlink"/>
  <p:notesStyle>
    <a:lvl1pPr marL="0" algn="l" defTabSz="956280" rtl="0" eaLnBrk="1" latinLnBrk="0" hangingPunct="1">
      <a:defRPr sz="1300" kern="1200">
        <a:solidFill>
          <a:schemeClr val="tx1"/>
        </a:solidFill>
        <a:latin typeface="+mn-lt"/>
        <a:ea typeface="+mn-ea"/>
        <a:cs typeface="+mn-cs"/>
      </a:defRPr>
    </a:lvl1pPr>
    <a:lvl2pPr marL="478140" algn="l" defTabSz="956280" rtl="0" eaLnBrk="1" latinLnBrk="0" hangingPunct="1">
      <a:defRPr sz="1300" kern="1200">
        <a:solidFill>
          <a:schemeClr val="tx1"/>
        </a:solidFill>
        <a:latin typeface="+mn-lt"/>
        <a:ea typeface="+mn-ea"/>
        <a:cs typeface="+mn-cs"/>
      </a:defRPr>
    </a:lvl2pPr>
    <a:lvl3pPr marL="956280" algn="l" defTabSz="956280" rtl="0" eaLnBrk="1" latinLnBrk="0" hangingPunct="1">
      <a:defRPr sz="1300" kern="1200">
        <a:solidFill>
          <a:schemeClr val="tx1"/>
        </a:solidFill>
        <a:latin typeface="+mn-lt"/>
        <a:ea typeface="+mn-ea"/>
        <a:cs typeface="+mn-cs"/>
      </a:defRPr>
    </a:lvl3pPr>
    <a:lvl4pPr marL="1434419" algn="l" defTabSz="956280" rtl="0" eaLnBrk="1" latinLnBrk="0" hangingPunct="1">
      <a:defRPr sz="1300" kern="1200">
        <a:solidFill>
          <a:schemeClr val="tx1"/>
        </a:solidFill>
        <a:latin typeface="+mn-lt"/>
        <a:ea typeface="+mn-ea"/>
        <a:cs typeface="+mn-cs"/>
      </a:defRPr>
    </a:lvl4pPr>
    <a:lvl5pPr marL="1912559" algn="l" defTabSz="956280" rtl="0" eaLnBrk="1" latinLnBrk="0" hangingPunct="1">
      <a:defRPr sz="1300" kern="1200">
        <a:solidFill>
          <a:schemeClr val="tx1"/>
        </a:solidFill>
        <a:latin typeface="+mn-lt"/>
        <a:ea typeface="+mn-ea"/>
        <a:cs typeface="+mn-cs"/>
      </a:defRPr>
    </a:lvl5pPr>
    <a:lvl6pPr marL="2390699" algn="l" defTabSz="956280" rtl="0" eaLnBrk="1" latinLnBrk="0" hangingPunct="1">
      <a:defRPr sz="1300" kern="1200">
        <a:solidFill>
          <a:schemeClr val="tx1"/>
        </a:solidFill>
        <a:latin typeface="+mn-lt"/>
        <a:ea typeface="+mn-ea"/>
        <a:cs typeface="+mn-cs"/>
      </a:defRPr>
    </a:lvl6pPr>
    <a:lvl7pPr marL="2868839" algn="l" defTabSz="956280" rtl="0" eaLnBrk="1" latinLnBrk="0" hangingPunct="1">
      <a:defRPr sz="1300" kern="1200">
        <a:solidFill>
          <a:schemeClr val="tx1"/>
        </a:solidFill>
        <a:latin typeface="+mn-lt"/>
        <a:ea typeface="+mn-ea"/>
        <a:cs typeface="+mn-cs"/>
      </a:defRPr>
    </a:lvl7pPr>
    <a:lvl8pPr marL="3346978" algn="l" defTabSz="956280" rtl="0" eaLnBrk="1" latinLnBrk="0" hangingPunct="1">
      <a:defRPr sz="1300" kern="1200">
        <a:solidFill>
          <a:schemeClr val="tx1"/>
        </a:solidFill>
        <a:latin typeface="+mn-lt"/>
        <a:ea typeface="+mn-ea"/>
        <a:cs typeface="+mn-cs"/>
      </a:defRPr>
    </a:lvl8pPr>
    <a:lvl9pPr marL="3825118" algn="l" defTabSz="95628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C73AC2-4FF3-463E-8886-A6A0A3ACDF98}"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07374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EE783E-DB93-40F8-AE88-FD98082BABB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954832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52225"/>
          <p:cNvSpPr>
            <a:spLocks noGrp="1" noRot="1" noChangeAspect="1" noTextEdit="1"/>
          </p:cNvSpPr>
          <p:nvPr>
            <p:ph type="sldImg"/>
          </p:nvPr>
        </p:nvSpPr>
        <p:spPr>
          <a:ln/>
        </p:spPr>
      </p:sp>
      <p:sp>
        <p:nvSpPr>
          <p:cNvPr id="52227" name="文本占位符 52226"/>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3</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522896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EE783E-DB93-40F8-AE88-FD98082BABB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870672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 Id="rId5" Type="http://schemas.openxmlformats.org/officeDocument/2006/relationships/image" Target="../media/image4.png"/><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2494" y="1107814"/>
            <a:ext cx="10228263" cy="2356650"/>
          </a:xfrm>
        </p:spPr>
        <p:txBody>
          <a:bodyPr anchor="b"/>
          <a:lstStyle>
            <a:lvl1pPr algn="ctr">
              <a:defRPr sz="5922"/>
            </a:lvl1pPr>
          </a:lstStyle>
          <a:p>
            <a:r>
              <a:rPr lang="en-US" smtClean="0"/>
              <a:t>Click to edit Master title style</a:t>
            </a:r>
            <a:endParaRPr lang="en-US" dirty="0"/>
          </a:p>
        </p:txBody>
      </p:sp>
      <p:sp>
        <p:nvSpPr>
          <p:cNvPr id="3" name="Subtitle 2"/>
          <p:cNvSpPr>
            <a:spLocks noGrp="1"/>
          </p:cNvSpPr>
          <p:nvPr>
            <p:ph type="subTitle" idx="1"/>
          </p:nvPr>
        </p:nvSpPr>
        <p:spPr>
          <a:xfrm>
            <a:off x="1504156" y="3555345"/>
            <a:ext cx="9024938" cy="1634298"/>
          </a:xfrm>
        </p:spPr>
        <p:txBody>
          <a:bodyPr/>
          <a:lstStyle>
            <a:lvl1pPr marL="0" indent="0" algn="ctr">
              <a:buNone/>
              <a:defRPr sz="2369"/>
            </a:lvl1pPr>
            <a:lvl2pPr marL="451256" indent="0" algn="ctr">
              <a:buNone/>
              <a:defRPr sz="1974"/>
            </a:lvl2pPr>
            <a:lvl3pPr marL="902513" indent="0" algn="ctr">
              <a:buNone/>
              <a:defRPr sz="1777"/>
            </a:lvl3pPr>
            <a:lvl4pPr marL="1353769" indent="0" algn="ctr">
              <a:buNone/>
              <a:defRPr sz="1579"/>
            </a:lvl4pPr>
            <a:lvl5pPr marL="1805026" indent="0" algn="ctr">
              <a:buNone/>
              <a:defRPr sz="1579"/>
            </a:lvl5pPr>
            <a:lvl6pPr marL="2256282" indent="0" algn="ctr">
              <a:buNone/>
              <a:defRPr sz="1579"/>
            </a:lvl6pPr>
            <a:lvl7pPr marL="2707538" indent="0" algn="ctr">
              <a:buNone/>
              <a:defRPr sz="1579"/>
            </a:lvl7pPr>
            <a:lvl8pPr marL="3158795" indent="0" algn="ctr">
              <a:buNone/>
              <a:defRPr sz="1579"/>
            </a:lvl8pPr>
            <a:lvl9pPr marL="3610051" indent="0" algn="ctr">
              <a:buNone/>
              <a:defRPr sz="1579"/>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451256"/>
            <a:fld id="{0DA2CC75-8280-4D50-8556-C2874ADEF926}" type="datetimeFigureOut">
              <a:rPr lang="zh-CN" altLang="en-US" smtClean="0">
                <a:solidFill>
                  <a:prstClr val="black">
                    <a:tint val="75000"/>
                  </a:prstClr>
                </a:solidFill>
              </a:rPr>
              <a:pPr defTabSz="451256"/>
              <a:t>2021/12/2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1256"/>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1256"/>
            <a:fld id="{6E190E77-D57C-49F8-ADC2-FB99C50EBC2E}" type="slidenum">
              <a:rPr lang="zh-CN" altLang="en-US" smtClean="0">
                <a:solidFill>
                  <a:prstClr val="black">
                    <a:tint val="75000"/>
                  </a:prstClr>
                </a:solidFill>
              </a:rPr>
              <a:pPr defTabSz="451256"/>
              <a:t>‹#›</a:t>
            </a:fld>
            <a:endParaRPr lang="zh-CN" altLang="en-US">
              <a:solidFill>
                <a:prstClr val="black">
                  <a:tint val="75000"/>
                </a:prstClr>
              </a:solidFill>
            </a:endParaRPr>
          </a:p>
        </p:txBody>
      </p:sp>
    </p:spTree>
    <p:extLst>
      <p:ext uri="{BB962C8B-B14F-4D97-AF65-F5344CB8AC3E}">
        <p14:creationId xmlns:p14="http://schemas.microsoft.com/office/powerpoint/2010/main" val="3706654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451256"/>
            <a:fld id="{0DA2CC75-8280-4D50-8556-C2874ADEF926}" type="datetimeFigureOut">
              <a:rPr lang="zh-CN" altLang="en-US" smtClean="0">
                <a:solidFill>
                  <a:prstClr val="black">
                    <a:tint val="75000"/>
                  </a:prstClr>
                </a:solidFill>
              </a:rPr>
              <a:pPr defTabSz="451256"/>
              <a:t>2021/12/2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1256"/>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1256"/>
            <a:fld id="{6E190E77-D57C-49F8-ADC2-FB99C50EBC2E}" type="slidenum">
              <a:rPr lang="zh-CN" altLang="en-US" smtClean="0">
                <a:solidFill>
                  <a:prstClr val="black">
                    <a:tint val="75000"/>
                  </a:prstClr>
                </a:solidFill>
              </a:rPr>
              <a:pPr defTabSz="451256"/>
              <a:t>‹#›</a:t>
            </a:fld>
            <a:endParaRPr lang="zh-CN" altLang="en-US">
              <a:solidFill>
                <a:prstClr val="black">
                  <a:tint val="75000"/>
                </a:prstClr>
              </a:solidFill>
            </a:endParaRPr>
          </a:p>
        </p:txBody>
      </p:sp>
    </p:spTree>
    <p:extLst>
      <p:ext uri="{BB962C8B-B14F-4D97-AF65-F5344CB8AC3E}">
        <p14:creationId xmlns:p14="http://schemas.microsoft.com/office/powerpoint/2010/main" val="3910351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1295" y="360392"/>
            <a:ext cx="2594670" cy="57364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27287" y="360392"/>
            <a:ext cx="7633593" cy="57364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451256"/>
            <a:fld id="{0DA2CC75-8280-4D50-8556-C2874ADEF926}" type="datetimeFigureOut">
              <a:rPr lang="zh-CN" altLang="en-US" smtClean="0">
                <a:solidFill>
                  <a:prstClr val="black">
                    <a:tint val="75000"/>
                  </a:prstClr>
                </a:solidFill>
              </a:rPr>
              <a:pPr defTabSz="451256"/>
              <a:t>2021/12/2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1256"/>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1256"/>
            <a:fld id="{6E190E77-D57C-49F8-ADC2-FB99C50EBC2E}" type="slidenum">
              <a:rPr lang="zh-CN" altLang="en-US" smtClean="0">
                <a:solidFill>
                  <a:prstClr val="black">
                    <a:tint val="75000"/>
                  </a:prstClr>
                </a:solidFill>
              </a:rPr>
              <a:pPr defTabSz="451256"/>
              <a:t>‹#›</a:t>
            </a:fld>
            <a:endParaRPr lang="zh-CN" altLang="en-US">
              <a:solidFill>
                <a:prstClr val="black">
                  <a:tint val="75000"/>
                </a:prstClr>
              </a:solidFill>
            </a:endParaRPr>
          </a:p>
        </p:txBody>
      </p:sp>
    </p:spTree>
    <p:extLst>
      <p:ext uri="{BB962C8B-B14F-4D97-AF65-F5344CB8AC3E}">
        <p14:creationId xmlns:p14="http://schemas.microsoft.com/office/powerpoint/2010/main" val="2775839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04185" y="1107851"/>
            <a:ext cx="9025108" cy="2356728"/>
          </a:xfrm>
          <a:prstGeom prst="rect">
            <a:avLst/>
          </a:prstGeom>
        </p:spPr>
        <p:txBody>
          <a:bodyPr anchor="b"/>
          <a:lstStyle>
            <a:lvl1pPr algn="ctr">
              <a:defRPr sz="5897"/>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04185" y="3555463"/>
            <a:ext cx="9025108" cy="1634353"/>
          </a:xfrm>
          <a:prstGeom prst="rect">
            <a:avLst/>
          </a:prstGeom>
        </p:spPr>
        <p:txBody>
          <a:bodyPr/>
          <a:lstStyle>
            <a:lvl1pPr marL="0" indent="0" algn="ctr">
              <a:buNone/>
              <a:defRPr sz="2361"/>
            </a:lvl1pPr>
            <a:lvl2pPr marL="449561" indent="0" algn="ctr">
              <a:buNone/>
              <a:defRPr sz="1965"/>
            </a:lvl2pPr>
            <a:lvl3pPr marL="899122" indent="0" algn="ctr">
              <a:buNone/>
              <a:defRPr sz="1768"/>
            </a:lvl3pPr>
            <a:lvl4pPr marL="1348684" indent="0" algn="ctr">
              <a:buNone/>
              <a:defRPr sz="1572"/>
            </a:lvl4pPr>
            <a:lvl5pPr marL="1797791" indent="0" algn="ctr">
              <a:buNone/>
              <a:defRPr sz="1572"/>
            </a:lvl5pPr>
            <a:lvl6pPr marL="2247352" indent="0" algn="ctr">
              <a:buNone/>
              <a:defRPr sz="1572"/>
            </a:lvl6pPr>
            <a:lvl7pPr marL="2696914" indent="0" algn="ctr">
              <a:buNone/>
              <a:defRPr sz="1572"/>
            </a:lvl7pPr>
            <a:lvl8pPr marL="3146475" indent="0" algn="ctr">
              <a:buNone/>
              <a:defRPr sz="1572"/>
            </a:lvl8pPr>
            <a:lvl9pPr marL="3596036" indent="0" algn="ctr">
              <a:buNone/>
              <a:defRPr sz="1572"/>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365925992"/>
      </p:ext>
    </p:extLst>
  </p:cSld>
  <p:clrMapOvr>
    <a:masterClrMapping/>
  </p:clrMapOvr>
  <p:transition advClick="0" advTm="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27900" y="196416"/>
            <a:ext cx="5902201" cy="816511"/>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327900" y="1143115"/>
            <a:ext cx="5902201" cy="3233382"/>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896543402"/>
      </p:ext>
    </p:extLst>
  </p:cSld>
  <p:clrMapOvr>
    <a:masterClrMapping/>
  </p:clrMapOvr>
  <p:transition advClick="0" advTm="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21034" y="1687631"/>
            <a:ext cx="10378874" cy="2815851"/>
          </a:xfrm>
          <a:prstGeom prst="rect">
            <a:avLst/>
          </a:prstGeom>
        </p:spPr>
        <p:txBody>
          <a:bodyPr anchor="b"/>
          <a:lstStyle>
            <a:lvl1pPr>
              <a:defRPr sz="5897"/>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21034" y="4530122"/>
            <a:ext cx="10378874" cy="1480789"/>
          </a:xfrm>
          <a:prstGeom prst="rect">
            <a:avLst/>
          </a:prstGeom>
        </p:spPr>
        <p:txBody>
          <a:bodyPr/>
          <a:lstStyle>
            <a:lvl1pPr marL="0" indent="0">
              <a:buNone/>
              <a:defRPr sz="2361">
                <a:solidFill>
                  <a:schemeClr val="tx1">
                    <a:tint val="75000"/>
                  </a:schemeClr>
                </a:solidFill>
              </a:defRPr>
            </a:lvl1pPr>
            <a:lvl2pPr marL="449561" indent="0">
              <a:buNone/>
              <a:defRPr sz="1965">
                <a:solidFill>
                  <a:schemeClr val="tx1">
                    <a:tint val="75000"/>
                  </a:schemeClr>
                </a:solidFill>
              </a:defRPr>
            </a:lvl2pPr>
            <a:lvl3pPr marL="899122" indent="0">
              <a:buNone/>
              <a:defRPr sz="1768">
                <a:solidFill>
                  <a:schemeClr val="tx1">
                    <a:tint val="75000"/>
                  </a:schemeClr>
                </a:solidFill>
              </a:defRPr>
            </a:lvl3pPr>
            <a:lvl4pPr marL="1348684" indent="0">
              <a:buNone/>
              <a:defRPr sz="1572">
                <a:solidFill>
                  <a:schemeClr val="tx1">
                    <a:tint val="75000"/>
                  </a:schemeClr>
                </a:solidFill>
              </a:defRPr>
            </a:lvl4pPr>
            <a:lvl5pPr marL="1797791" indent="0">
              <a:buNone/>
              <a:defRPr sz="1572">
                <a:solidFill>
                  <a:schemeClr val="tx1">
                    <a:tint val="75000"/>
                  </a:schemeClr>
                </a:solidFill>
              </a:defRPr>
            </a:lvl5pPr>
            <a:lvl6pPr marL="2247352" indent="0">
              <a:buNone/>
              <a:defRPr sz="1572">
                <a:solidFill>
                  <a:schemeClr val="tx1">
                    <a:tint val="75000"/>
                  </a:schemeClr>
                </a:solidFill>
              </a:defRPr>
            </a:lvl6pPr>
            <a:lvl7pPr marL="2696914" indent="0">
              <a:buNone/>
              <a:defRPr sz="1572">
                <a:solidFill>
                  <a:schemeClr val="tx1">
                    <a:tint val="75000"/>
                  </a:schemeClr>
                </a:solidFill>
              </a:defRPr>
            </a:lvl7pPr>
            <a:lvl8pPr marL="3146475" indent="0">
              <a:buNone/>
              <a:defRPr sz="1572">
                <a:solidFill>
                  <a:schemeClr val="tx1">
                    <a:tint val="75000"/>
                  </a:schemeClr>
                </a:solidFill>
              </a:defRPr>
            </a:lvl8pPr>
            <a:lvl9pPr marL="3596036" indent="0">
              <a:buNone/>
              <a:defRPr sz="1572">
                <a:solidFill>
                  <a:schemeClr val="tx1">
                    <a:tint val="75000"/>
                  </a:schemeClr>
                </a:solidFill>
              </a:defRPr>
            </a:lvl9pPr>
          </a:lstStyle>
          <a:p>
            <a:pPr lvl="0"/>
            <a:r>
              <a:rPr lang="zh-CN" altLang="en-US" smtClean="0"/>
              <a:t>单击此处编辑母版文本样式</a:t>
            </a:r>
          </a:p>
        </p:txBody>
      </p:sp>
    </p:spTree>
    <p:extLst>
      <p:ext uri="{BB962C8B-B14F-4D97-AF65-F5344CB8AC3E}">
        <p14:creationId xmlns:p14="http://schemas.microsoft.com/office/powerpoint/2010/main" val="1288127772"/>
      </p:ext>
    </p:extLst>
  </p:cSld>
  <p:clrMapOvr>
    <a:masterClrMapping/>
  </p:clrMapOvr>
  <p:transition advClick="0" advTm="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327900" y="196416"/>
            <a:ext cx="5902201" cy="816511"/>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27302" y="1802019"/>
            <a:ext cx="5114228" cy="4295076"/>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091948" y="1802019"/>
            <a:ext cx="5114228" cy="4295076"/>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217508914"/>
      </p:ext>
    </p:extLst>
  </p:cSld>
  <p:clrMapOvr>
    <a:masterClrMapping/>
  </p:clrMapOvr>
  <p:transition advClick="0" advTm="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28869" y="360404"/>
            <a:ext cx="10378874" cy="1308424"/>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71343" y="1755443"/>
            <a:ext cx="4810207" cy="813259"/>
          </a:xfrm>
          <a:prstGeom prst="rect">
            <a:avLst/>
          </a:prstGeom>
        </p:spPr>
        <p:txBody>
          <a:bodyPr anchor="ctr" anchorCtr="0"/>
          <a:lstStyle>
            <a:lvl1pPr marL="0" indent="0">
              <a:buNone/>
              <a:defRPr sz="2754"/>
            </a:lvl1pPr>
            <a:lvl2pPr marL="449561" indent="0">
              <a:buNone/>
              <a:defRPr sz="2361"/>
            </a:lvl2pPr>
            <a:lvl3pPr marL="899122" indent="0">
              <a:buNone/>
              <a:defRPr sz="1965"/>
            </a:lvl3pPr>
            <a:lvl4pPr marL="1348684" indent="0">
              <a:buNone/>
              <a:defRPr sz="1768"/>
            </a:lvl4pPr>
            <a:lvl5pPr marL="1797791" indent="0">
              <a:buNone/>
              <a:defRPr sz="1768"/>
            </a:lvl5pPr>
            <a:lvl6pPr marL="2247352" indent="0">
              <a:buNone/>
              <a:defRPr sz="1768"/>
            </a:lvl6pPr>
            <a:lvl7pPr marL="2696914" indent="0">
              <a:buNone/>
              <a:defRPr sz="1768"/>
            </a:lvl7pPr>
            <a:lvl8pPr marL="3146475" indent="0">
              <a:buNone/>
              <a:defRPr sz="1768"/>
            </a:lvl8pPr>
            <a:lvl9pPr marL="3596036" indent="0">
              <a:buNone/>
              <a:defRPr sz="1768"/>
            </a:lvl9pPr>
          </a:lstStyle>
          <a:p>
            <a:pPr lvl="0"/>
            <a:r>
              <a:rPr lang="zh-CN" altLang="en-US" smtClean="0"/>
              <a:t>单击此处编辑母版文本样式</a:t>
            </a:r>
          </a:p>
        </p:txBody>
      </p:sp>
      <p:sp>
        <p:nvSpPr>
          <p:cNvPr id="4" name="内容占位符 3"/>
          <p:cNvSpPr>
            <a:spLocks noGrp="1"/>
          </p:cNvSpPr>
          <p:nvPr>
            <p:ph sz="half" idx="2"/>
          </p:nvPr>
        </p:nvSpPr>
        <p:spPr>
          <a:xfrm>
            <a:off x="1171343" y="2630916"/>
            <a:ext cx="4810207" cy="347871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5584" y="1755443"/>
            <a:ext cx="4833897" cy="813259"/>
          </a:xfrm>
          <a:prstGeom prst="rect">
            <a:avLst/>
          </a:prstGeom>
        </p:spPr>
        <p:txBody>
          <a:bodyPr anchor="ctr" anchorCtr="0"/>
          <a:lstStyle>
            <a:lvl1pPr marL="0" indent="0">
              <a:buNone/>
              <a:defRPr sz="2754"/>
            </a:lvl1pPr>
            <a:lvl2pPr marL="449561" indent="0">
              <a:buNone/>
              <a:defRPr sz="2361"/>
            </a:lvl2pPr>
            <a:lvl3pPr marL="899122" indent="0">
              <a:buNone/>
              <a:defRPr sz="1965"/>
            </a:lvl3pPr>
            <a:lvl4pPr marL="1348684" indent="0">
              <a:buNone/>
              <a:defRPr sz="1768"/>
            </a:lvl4pPr>
            <a:lvl5pPr marL="1797791" indent="0">
              <a:buNone/>
              <a:defRPr sz="1768"/>
            </a:lvl5pPr>
            <a:lvl6pPr marL="2247352" indent="0">
              <a:buNone/>
              <a:defRPr sz="1768"/>
            </a:lvl6pPr>
            <a:lvl7pPr marL="2696914" indent="0">
              <a:buNone/>
              <a:defRPr sz="1768"/>
            </a:lvl7pPr>
            <a:lvl8pPr marL="3146475" indent="0">
              <a:buNone/>
              <a:defRPr sz="1768"/>
            </a:lvl8pPr>
            <a:lvl9pPr marL="3596036" indent="0">
              <a:buNone/>
              <a:defRPr sz="1768"/>
            </a:lvl9pPr>
          </a:lstStyle>
          <a:p>
            <a:pPr lvl="0"/>
            <a:r>
              <a:rPr lang="zh-CN" altLang="en-US" smtClean="0"/>
              <a:t>单击此处编辑母版文本样式</a:t>
            </a:r>
          </a:p>
        </p:txBody>
      </p:sp>
      <p:sp>
        <p:nvSpPr>
          <p:cNvPr id="6" name="内容占位符 5"/>
          <p:cNvSpPr>
            <a:spLocks noGrp="1"/>
          </p:cNvSpPr>
          <p:nvPr>
            <p:ph sz="quarter" idx="4"/>
          </p:nvPr>
        </p:nvSpPr>
        <p:spPr>
          <a:xfrm>
            <a:off x="6175584" y="2630916"/>
            <a:ext cx="4833897" cy="347871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511406076"/>
      </p:ext>
    </p:extLst>
  </p:cSld>
  <p:clrMapOvr>
    <a:masterClrMapping/>
  </p:clrMapOvr>
  <p:transition advClick="0" advTm="0">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27900" y="196416"/>
            <a:ext cx="5902201" cy="816511"/>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922473708"/>
      </p:ext>
    </p:extLst>
  </p:cSld>
  <p:clrMapOvr>
    <a:masterClrMapping/>
  </p:clrMapOvr>
  <p:transition advClick="0" advTm="0">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2773399"/>
      </p:ext>
    </p:extLst>
  </p:cSld>
  <p:clrMapOvr>
    <a:masterClrMapping/>
  </p:clrMapOvr>
  <p:transition advClick="0" advTm="0">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28869" y="451289"/>
            <a:ext cx="3881109" cy="1579509"/>
          </a:xfrm>
          <a:prstGeom prst="rect">
            <a:avLst/>
          </a:prstGeom>
        </p:spPr>
        <p:txBody>
          <a:bodyPr anchor="b"/>
          <a:lstStyle>
            <a:lvl1pPr>
              <a:defRPr sz="3147"/>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15796" y="974658"/>
            <a:ext cx="6091948" cy="4810609"/>
          </a:xfrm>
          <a:prstGeom prst="rect">
            <a:avLst/>
          </a:prstGeom>
        </p:spPr>
        <p:txBody>
          <a:bodyPr/>
          <a:lstStyle>
            <a:lvl1pPr>
              <a:defRPr sz="3147"/>
            </a:lvl1pPr>
            <a:lvl2pPr>
              <a:defRPr sz="2754"/>
            </a:lvl2pPr>
            <a:lvl3pPr>
              <a:defRPr sz="2361"/>
            </a:lvl3pPr>
            <a:lvl4pPr>
              <a:defRPr sz="1965"/>
            </a:lvl4pPr>
            <a:lvl5pPr>
              <a:defRPr sz="1965"/>
            </a:lvl5pPr>
            <a:lvl6pPr>
              <a:defRPr sz="1965"/>
            </a:lvl6pPr>
            <a:lvl7pPr>
              <a:defRPr sz="1965"/>
            </a:lvl7pPr>
            <a:lvl8pPr>
              <a:defRPr sz="1965"/>
            </a:lvl8pPr>
            <a:lvl9pPr>
              <a:defRPr sz="1965"/>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28869" y="2030799"/>
            <a:ext cx="3881109" cy="3762304"/>
          </a:xfrm>
          <a:prstGeom prst="rect">
            <a:avLst/>
          </a:prstGeom>
        </p:spPr>
        <p:txBody>
          <a:bodyPr/>
          <a:lstStyle>
            <a:lvl1pPr marL="0" indent="0">
              <a:buNone/>
              <a:defRPr sz="1572"/>
            </a:lvl1pPr>
            <a:lvl2pPr marL="449561" indent="0">
              <a:buNone/>
              <a:defRPr sz="1375"/>
            </a:lvl2pPr>
            <a:lvl3pPr marL="899122" indent="0">
              <a:buNone/>
              <a:defRPr sz="1179"/>
            </a:lvl3pPr>
            <a:lvl4pPr marL="1348684" indent="0">
              <a:buNone/>
              <a:defRPr sz="982"/>
            </a:lvl4pPr>
            <a:lvl5pPr marL="1797791" indent="0">
              <a:buNone/>
              <a:defRPr sz="982"/>
            </a:lvl5pPr>
            <a:lvl6pPr marL="2247352" indent="0">
              <a:buNone/>
              <a:defRPr sz="982"/>
            </a:lvl6pPr>
            <a:lvl7pPr marL="2696914" indent="0">
              <a:buNone/>
              <a:defRPr sz="982"/>
            </a:lvl7pPr>
            <a:lvl8pPr marL="3146475" indent="0">
              <a:buNone/>
              <a:defRPr sz="982"/>
            </a:lvl8pPr>
            <a:lvl9pPr marL="3596036" indent="0">
              <a:buNone/>
              <a:defRPr sz="982"/>
            </a:lvl9pPr>
          </a:lstStyle>
          <a:p>
            <a:pPr lvl="0"/>
            <a:r>
              <a:rPr lang="zh-CN" altLang="en-US" smtClean="0"/>
              <a:t>单击此处编辑母版文本样式</a:t>
            </a:r>
          </a:p>
        </p:txBody>
      </p:sp>
    </p:spTree>
    <p:extLst>
      <p:ext uri="{BB962C8B-B14F-4D97-AF65-F5344CB8AC3E}">
        <p14:creationId xmlns:p14="http://schemas.microsoft.com/office/powerpoint/2010/main" val="818471590"/>
      </p:ext>
    </p:extLst>
  </p:cSld>
  <p:clrMapOvr>
    <a:masterClrMapping/>
  </p:clrMapOvr>
  <p:transition advClick="0"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451256"/>
            <a:fld id="{0DA2CC75-8280-4D50-8556-C2874ADEF926}" type="datetimeFigureOut">
              <a:rPr lang="zh-CN" altLang="en-US" smtClean="0">
                <a:solidFill>
                  <a:prstClr val="black">
                    <a:tint val="75000"/>
                  </a:prstClr>
                </a:solidFill>
              </a:rPr>
              <a:pPr defTabSz="451256"/>
              <a:t>2021/12/2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1256"/>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1256"/>
            <a:fld id="{6E190E77-D57C-49F8-ADC2-FB99C50EBC2E}" type="slidenum">
              <a:rPr lang="zh-CN" altLang="en-US" smtClean="0">
                <a:solidFill>
                  <a:prstClr val="black">
                    <a:tint val="75000"/>
                  </a:prstClr>
                </a:solidFill>
              </a:rPr>
              <a:pPr defTabSz="451256"/>
              <a:t>‹#›</a:t>
            </a:fld>
            <a:endParaRPr lang="zh-CN" altLang="en-US">
              <a:solidFill>
                <a:prstClr val="black">
                  <a:tint val="75000"/>
                </a:prstClr>
              </a:solidFill>
            </a:endParaRPr>
          </a:p>
        </p:txBody>
      </p:sp>
    </p:spTree>
    <p:extLst>
      <p:ext uri="{BB962C8B-B14F-4D97-AF65-F5344CB8AC3E}">
        <p14:creationId xmlns:p14="http://schemas.microsoft.com/office/powerpoint/2010/main" val="34415866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28869" y="451289"/>
            <a:ext cx="4111191" cy="1579509"/>
          </a:xfrm>
          <a:prstGeom prst="rect">
            <a:avLst/>
          </a:prstGeom>
        </p:spPr>
        <p:txBody>
          <a:bodyPr anchor="b"/>
          <a:lstStyle>
            <a:lvl1pPr>
              <a:defRPr sz="3147"/>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15796" y="451289"/>
            <a:ext cx="6091948" cy="5333979"/>
          </a:xfrm>
          <a:prstGeom prst="rect">
            <a:avLst/>
          </a:prstGeom>
        </p:spPr>
        <p:txBody>
          <a:bodyPr/>
          <a:lstStyle>
            <a:lvl1pPr marL="0" indent="0">
              <a:buNone/>
              <a:defRPr sz="3147"/>
            </a:lvl1pPr>
            <a:lvl2pPr marL="449561" indent="0">
              <a:buNone/>
              <a:defRPr sz="2754"/>
            </a:lvl2pPr>
            <a:lvl3pPr marL="899122" indent="0">
              <a:buNone/>
              <a:defRPr sz="2361"/>
            </a:lvl3pPr>
            <a:lvl4pPr marL="1348684" indent="0">
              <a:buNone/>
              <a:defRPr sz="1965"/>
            </a:lvl4pPr>
            <a:lvl5pPr marL="1797791" indent="0">
              <a:buNone/>
              <a:defRPr sz="1965"/>
            </a:lvl5pPr>
            <a:lvl6pPr marL="2247352" indent="0">
              <a:buNone/>
              <a:defRPr sz="1965"/>
            </a:lvl6pPr>
            <a:lvl7pPr marL="2696914" indent="0">
              <a:buNone/>
              <a:defRPr sz="1965"/>
            </a:lvl7pPr>
            <a:lvl8pPr marL="3146475" indent="0">
              <a:buNone/>
              <a:defRPr sz="1965"/>
            </a:lvl8pPr>
            <a:lvl9pPr marL="3596036" indent="0">
              <a:buNone/>
              <a:defRPr sz="1965"/>
            </a:lvl9pPr>
          </a:lstStyle>
          <a:p>
            <a:endParaRPr lang="zh-CN" altLang="en-US"/>
          </a:p>
        </p:txBody>
      </p:sp>
      <p:sp>
        <p:nvSpPr>
          <p:cNvPr id="4" name="文本占位符 3"/>
          <p:cNvSpPr>
            <a:spLocks noGrp="1"/>
          </p:cNvSpPr>
          <p:nvPr>
            <p:ph type="body" sz="half" idx="2"/>
          </p:nvPr>
        </p:nvSpPr>
        <p:spPr>
          <a:xfrm>
            <a:off x="828869" y="2030799"/>
            <a:ext cx="4111191" cy="3762304"/>
          </a:xfrm>
          <a:prstGeom prst="rect">
            <a:avLst/>
          </a:prstGeom>
        </p:spPr>
        <p:txBody>
          <a:bodyPr/>
          <a:lstStyle>
            <a:lvl1pPr marL="0" indent="0">
              <a:buNone/>
              <a:defRPr sz="1965"/>
            </a:lvl1pPr>
            <a:lvl2pPr marL="449561" indent="0">
              <a:buNone/>
              <a:defRPr sz="1768"/>
            </a:lvl2pPr>
            <a:lvl3pPr marL="899122" indent="0">
              <a:buNone/>
              <a:defRPr sz="1572"/>
            </a:lvl3pPr>
            <a:lvl4pPr marL="1348684" indent="0">
              <a:buNone/>
              <a:defRPr sz="1375"/>
            </a:lvl4pPr>
            <a:lvl5pPr marL="1797791" indent="0">
              <a:buNone/>
              <a:defRPr sz="1375"/>
            </a:lvl5pPr>
            <a:lvl6pPr marL="2247352" indent="0">
              <a:buNone/>
              <a:defRPr sz="1375"/>
            </a:lvl6pPr>
            <a:lvl7pPr marL="2696914" indent="0">
              <a:buNone/>
              <a:defRPr sz="1375"/>
            </a:lvl7pPr>
            <a:lvl8pPr marL="3146475" indent="0">
              <a:buNone/>
              <a:defRPr sz="1375"/>
            </a:lvl8pPr>
            <a:lvl9pPr marL="3596036" indent="0">
              <a:buNone/>
              <a:defRPr sz="1375"/>
            </a:lvl9pPr>
          </a:lstStyle>
          <a:p>
            <a:pPr lvl="0"/>
            <a:r>
              <a:rPr lang="zh-CN" altLang="en-US" smtClean="0"/>
              <a:t>单击此处编辑母版文本样式</a:t>
            </a:r>
          </a:p>
        </p:txBody>
      </p:sp>
    </p:spTree>
    <p:extLst>
      <p:ext uri="{BB962C8B-B14F-4D97-AF65-F5344CB8AC3E}">
        <p14:creationId xmlns:p14="http://schemas.microsoft.com/office/powerpoint/2010/main" val="244084346"/>
      </p:ext>
    </p:extLst>
  </p:cSld>
  <p:clrMapOvr>
    <a:masterClrMapping/>
  </p:clrMapOvr>
  <p:transition advClick="0" advTm="0">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327900" y="196416"/>
            <a:ext cx="5902201" cy="816511"/>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27900" y="1143115"/>
            <a:ext cx="5902201" cy="3233382"/>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77810722"/>
      </p:ext>
    </p:extLst>
  </p:cSld>
  <p:clrMapOvr>
    <a:masterClrMapping/>
  </p:clrMapOvr>
  <p:transition advClick="0" advTm="0">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611457" y="360405"/>
            <a:ext cx="2594719" cy="5736691"/>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27301" y="360405"/>
            <a:ext cx="7633738" cy="5736691"/>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760809309"/>
      </p:ext>
    </p:extLst>
  </p:cSld>
  <p:clrMapOvr>
    <a:masterClrMapping/>
  </p:clrMapOvr>
  <p:transition advClick="0" advTm="0">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27302" y="1802019"/>
            <a:ext cx="5114228" cy="429507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6091948" y="1802019"/>
            <a:ext cx="5114228" cy="207154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6091948" y="4023988"/>
            <a:ext cx="5114228" cy="207310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867932845"/>
      </p:ext>
    </p:extLst>
  </p:cSld>
  <p:clrMapOvr>
    <a:masterClrMapping/>
  </p:clrMapOvr>
  <p:transition advClick="0" advTm="0">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主封面">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571867"/>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pic>
        <p:nvPicPr>
          <p:cNvPr id="66" name="图片 65"/>
          <p:cNvPicPr>
            <a:picLocks noChangeAspect="1"/>
          </p:cNvPicPr>
          <p:nvPr userDrawn="1"/>
        </p:nvPicPr>
        <p:blipFill rotWithShape="1">
          <a:blip r:embed="rId2">
            <a:extLst>
              <a:ext uri="{28A0092B-C50C-407E-A947-70E740481C1C}">
                <a14:useLocalDpi xmlns:a14="http://schemas.microsoft.com/office/drawing/2010/main" val="0"/>
              </a:ext>
            </a:extLst>
          </a:blip>
          <a:srcRect l="4181" t="2825"/>
          <a:stretch/>
        </p:blipFill>
        <p:spPr>
          <a:xfrm>
            <a:off x="0" y="-11774"/>
            <a:ext cx="12016627" cy="6855370"/>
          </a:xfrm>
          <a:prstGeom prst="rect">
            <a:avLst/>
          </a:prstGeom>
          <a:noFill/>
          <a:ln>
            <a:noFill/>
          </a:ln>
        </p:spPr>
      </p:pic>
      <p:grpSp>
        <p:nvGrpSpPr>
          <p:cNvPr id="3" name="组合 2"/>
          <p:cNvGrpSpPr/>
          <p:nvPr userDrawn="1"/>
        </p:nvGrpSpPr>
        <p:grpSpPr>
          <a:xfrm rot="20983264">
            <a:off x="8880804" y="584124"/>
            <a:ext cx="276642" cy="198231"/>
            <a:chOff x="3425492" y="836712"/>
            <a:chExt cx="850149" cy="812194"/>
          </a:xfrm>
          <a:solidFill>
            <a:srgbClr val="DAC2EC">
              <a:alpha val="63922"/>
            </a:srgbClr>
          </a:solidFill>
        </p:grpSpPr>
        <p:sp>
          <p:nvSpPr>
            <p:cNvPr id="4" name="心形 3"/>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5" name="心形 4"/>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6" name="心形 5"/>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8" name="心形 7"/>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9" name="心形 8"/>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grpSp>
      <p:grpSp>
        <p:nvGrpSpPr>
          <p:cNvPr id="10" name="组合 9"/>
          <p:cNvGrpSpPr/>
          <p:nvPr userDrawn="1"/>
        </p:nvGrpSpPr>
        <p:grpSpPr>
          <a:xfrm rot="1008724">
            <a:off x="-473059" y="1164335"/>
            <a:ext cx="787919" cy="564590"/>
            <a:chOff x="3425492" y="836712"/>
            <a:chExt cx="850149" cy="812194"/>
          </a:xfrm>
          <a:solidFill>
            <a:srgbClr val="FFC2E0">
              <a:alpha val="58824"/>
            </a:srgbClr>
          </a:solidFill>
        </p:grpSpPr>
        <p:sp>
          <p:nvSpPr>
            <p:cNvPr id="11" name="心形 10"/>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12" name="心形 11"/>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13" name="心形 12"/>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14" name="心形 13"/>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15" name="心形 14"/>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grpSp>
      <p:grpSp>
        <p:nvGrpSpPr>
          <p:cNvPr id="28" name="组合 27"/>
          <p:cNvGrpSpPr/>
          <p:nvPr userDrawn="1"/>
        </p:nvGrpSpPr>
        <p:grpSpPr>
          <a:xfrm rot="20983264">
            <a:off x="555098" y="-142931"/>
            <a:ext cx="398938" cy="285863"/>
            <a:chOff x="3425492" y="836712"/>
            <a:chExt cx="850149" cy="812194"/>
          </a:xfrm>
          <a:solidFill>
            <a:srgbClr val="FF3399">
              <a:alpha val="65098"/>
            </a:srgbClr>
          </a:solidFill>
        </p:grpSpPr>
        <p:sp>
          <p:nvSpPr>
            <p:cNvPr id="29" name="心形 28"/>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30" name="心形 29"/>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31" name="心形 30"/>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32" name="心形 31"/>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33" name="心形 32"/>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grpSp>
      <p:grpSp>
        <p:nvGrpSpPr>
          <p:cNvPr id="34" name="组合 33"/>
          <p:cNvGrpSpPr/>
          <p:nvPr userDrawn="1"/>
        </p:nvGrpSpPr>
        <p:grpSpPr>
          <a:xfrm rot="20983264">
            <a:off x="-251896" y="381432"/>
            <a:ext cx="885724" cy="634673"/>
            <a:chOff x="3425492" y="836712"/>
            <a:chExt cx="850149" cy="812194"/>
          </a:xfrm>
          <a:solidFill>
            <a:srgbClr val="FFF5CC">
              <a:alpha val="69804"/>
            </a:srgbClr>
          </a:solidFill>
        </p:grpSpPr>
        <p:sp>
          <p:nvSpPr>
            <p:cNvPr id="35" name="心形 34"/>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36" name="心形 35"/>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37" name="心形 36"/>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38" name="心形 37"/>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39" name="心形 38"/>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grpSp>
      <p:grpSp>
        <p:nvGrpSpPr>
          <p:cNvPr id="53" name="组合 52"/>
          <p:cNvGrpSpPr/>
          <p:nvPr userDrawn="1"/>
        </p:nvGrpSpPr>
        <p:grpSpPr>
          <a:xfrm rot="297948">
            <a:off x="11232978" y="1018533"/>
            <a:ext cx="400090" cy="286688"/>
            <a:chOff x="3425492" y="836712"/>
            <a:chExt cx="850149" cy="812194"/>
          </a:xfrm>
          <a:solidFill>
            <a:srgbClr val="D4EBF5">
              <a:alpha val="69804"/>
            </a:srgbClr>
          </a:solidFill>
        </p:grpSpPr>
        <p:sp>
          <p:nvSpPr>
            <p:cNvPr id="54" name="心形 53"/>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55" name="心形 54"/>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56" name="心形 55"/>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57" name="心形 56"/>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58" name="心形 57"/>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grpSp>
      <p:grpSp>
        <p:nvGrpSpPr>
          <p:cNvPr id="72" name="组合 71"/>
          <p:cNvGrpSpPr/>
          <p:nvPr userDrawn="1"/>
        </p:nvGrpSpPr>
        <p:grpSpPr>
          <a:xfrm rot="616736" flipH="1">
            <a:off x="-142944" y="-100930"/>
            <a:ext cx="517421" cy="370762"/>
            <a:chOff x="3425492" y="836712"/>
            <a:chExt cx="850149" cy="812194"/>
          </a:xfrm>
          <a:solidFill>
            <a:srgbClr val="F79443"/>
          </a:solidFill>
        </p:grpSpPr>
        <p:sp>
          <p:nvSpPr>
            <p:cNvPr id="73" name="心形 72"/>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74" name="心形 73"/>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76" name="心形 75"/>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77" name="心形 76"/>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78" name="心形 77"/>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grpSp>
      <p:grpSp>
        <p:nvGrpSpPr>
          <p:cNvPr id="79" name="组合 78"/>
          <p:cNvGrpSpPr/>
          <p:nvPr userDrawn="1"/>
        </p:nvGrpSpPr>
        <p:grpSpPr>
          <a:xfrm rot="616736" flipH="1">
            <a:off x="760950" y="141608"/>
            <a:ext cx="658765" cy="472044"/>
            <a:chOff x="3425492" y="836712"/>
            <a:chExt cx="850149" cy="812194"/>
          </a:xfrm>
          <a:solidFill>
            <a:schemeClr val="accent2"/>
          </a:solidFill>
        </p:grpSpPr>
        <p:sp>
          <p:nvSpPr>
            <p:cNvPr id="80" name="心形 79"/>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81" name="心形 80"/>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82" name="心形 81"/>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83" name="心形 82"/>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84" name="心形 83"/>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grpSp>
      <p:grpSp>
        <p:nvGrpSpPr>
          <p:cNvPr id="91" name="组合 90"/>
          <p:cNvGrpSpPr/>
          <p:nvPr userDrawn="1"/>
        </p:nvGrpSpPr>
        <p:grpSpPr>
          <a:xfrm rot="20636176" flipH="1">
            <a:off x="1704809" y="10884"/>
            <a:ext cx="418711" cy="300031"/>
            <a:chOff x="3425492" y="836712"/>
            <a:chExt cx="850149" cy="812194"/>
          </a:xfrm>
          <a:solidFill>
            <a:srgbClr val="00B0F0"/>
          </a:solidFill>
        </p:grpSpPr>
        <p:sp>
          <p:nvSpPr>
            <p:cNvPr id="92" name="心形 91"/>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93" name="心形 92"/>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94" name="心形 93"/>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95" name="心形 94"/>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96" name="心形 95"/>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grpSp>
      <p:grpSp>
        <p:nvGrpSpPr>
          <p:cNvPr id="97" name="组合 96"/>
          <p:cNvGrpSpPr/>
          <p:nvPr userDrawn="1"/>
        </p:nvGrpSpPr>
        <p:grpSpPr>
          <a:xfrm rot="20636176" flipH="1">
            <a:off x="11050912" y="142406"/>
            <a:ext cx="418711" cy="300031"/>
            <a:chOff x="3425492" y="836712"/>
            <a:chExt cx="850149" cy="812194"/>
          </a:xfrm>
          <a:solidFill>
            <a:srgbClr val="00B0F0"/>
          </a:solidFill>
        </p:grpSpPr>
        <p:sp>
          <p:nvSpPr>
            <p:cNvPr id="98" name="心形 97"/>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99" name="心形 98"/>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100" name="心形 99"/>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101" name="心形 100"/>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102" name="心形 101"/>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grpSp>
      <p:grpSp>
        <p:nvGrpSpPr>
          <p:cNvPr id="103" name="组合 102"/>
          <p:cNvGrpSpPr/>
          <p:nvPr userDrawn="1"/>
        </p:nvGrpSpPr>
        <p:grpSpPr>
          <a:xfrm rot="20636176" flipH="1">
            <a:off x="7864243" y="189512"/>
            <a:ext cx="418711" cy="300031"/>
            <a:chOff x="3425492" y="836712"/>
            <a:chExt cx="850149" cy="812194"/>
          </a:xfrm>
          <a:solidFill>
            <a:srgbClr val="00B0F0"/>
          </a:solidFill>
        </p:grpSpPr>
        <p:sp>
          <p:nvSpPr>
            <p:cNvPr id="104" name="心形 103"/>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105" name="心形 104"/>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106" name="心形 105"/>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107" name="心形 106"/>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108" name="心形 107"/>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grpSp>
      <p:pic>
        <p:nvPicPr>
          <p:cNvPr id="109" name="图片 108" descr="5-6.png"/>
          <p:cNvPicPr>
            <a:picLocks noChangeAspect="1"/>
          </p:cNvPicPr>
          <p:nvPr userDrawn="1"/>
        </p:nvPicPr>
        <p:blipFill rotWithShape="1">
          <a:blip r:embed="rId3">
            <a:extLst>
              <a:ext uri="{BEBA8EAE-BF5A-486C-A8C5-ECC9F3942E4B}">
                <a14:imgProps xmlns:a14="http://schemas.microsoft.com/office/drawing/2010/main">
                  <a14:imgLayer r:embed="rId4">
                    <a14:imgEffect>
                      <a14:backgroundRemoval t="85212" b="100000" l="0" r="99636"/>
                    </a14:imgEffect>
                  </a14:imgLayer>
                </a14:imgProps>
              </a:ext>
              <a:ext uri="{28A0092B-C50C-407E-A947-70E740481C1C}">
                <a14:useLocalDpi xmlns:a14="http://schemas.microsoft.com/office/drawing/2010/main" val="0"/>
              </a:ext>
            </a:extLst>
          </a:blip>
          <a:srcRect t="78390" b="2888"/>
          <a:stretch/>
        </p:blipFill>
        <p:spPr bwMode="auto">
          <a:xfrm>
            <a:off x="-170013" y="5112986"/>
            <a:ext cx="12621419" cy="17306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descr="5-7.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9099" y="5533774"/>
            <a:ext cx="12203263" cy="1336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1" name="组合 110"/>
          <p:cNvGrpSpPr/>
          <p:nvPr userDrawn="1"/>
        </p:nvGrpSpPr>
        <p:grpSpPr>
          <a:xfrm rot="616736" flipH="1">
            <a:off x="9834910" y="448125"/>
            <a:ext cx="517421" cy="370762"/>
            <a:chOff x="3425492" y="836712"/>
            <a:chExt cx="850149" cy="812194"/>
          </a:xfrm>
          <a:solidFill>
            <a:srgbClr val="F79443"/>
          </a:solidFill>
        </p:grpSpPr>
        <p:sp>
          <p:nvSpPr>
            <p:cNvPr id="112" name="心形 111"/>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113" name="心形 112"/>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114" name="心形 113"/>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115" name="心形 114"/>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116" name="心形 115"/>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grpSp>
    </p:spTree>
    <p:extLst>
      <p:ext uri="{BB962C8B-B14F-4D97-AF65-F5344CB8AC3E}">
        <p14:creationId xmlns:p14="http://schemas.microsoft.com/office/powerpoint/2010/main" val="1260280270"/>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pic>
        <p:nvPicPr>
          <p:cNvPr id="40" name="图片 39"/>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5900"/>
                    </a14:imgEffect>
                    <a14:imgEffect>
                      <a14:saturation sat="200000"/>
                    </a14:imgEffect>
                  </a14:imgLayer>
                </a14:imgProps>
              </a:ext>
              <a:ext uri="{28A0092B-C50C-407E-A947-70E740481C1C}">
                <a14:useLocalDpi xmlns:a14="http://schemas.microsoft.com/office/drawing/2010/main" val="0"/>
              </a:ext>
            </a:extLst>
          </a:blip>
          <a:srcRect t="13341" b="4051"/>
          <a:stretch/>
        </p:blipFill>
        <p:spPr>
          <a:xfrm>
            <a:off x="-17882" y="0"/>
            <a:ext cx="12042249" cy="6769100"/>
          </a:xfrm>
          <a:prstGeom prst="rect">
            <a:avLst/>
          </a:prstGeom>
        </p:spPr>
      </p:pic>
      <p:grpSp>
        <p:nvGrpSpPr>
          <p:cNvPr id="3" name="组合 2"/>
          <p:cNvGrpSpPr/>
          <p:nvPr userDrawn="1"/>
        </p:nvGrpSpPr>
        <p:grpSpPr>
          <a:xfrm rot="20983264">
            <a:off x="7821631" y="-241709"/>
            <a:ext cx="674640" cy="483419"/>
            <a:chOff x="3425492" y="836712"/>
            <a:chExt cx="850149" cy="812194"/>
          </a:xfrm>
          <a:solidFill>
            <a:srgbClr val="DAC2EC">
              <a:alpha val="63922"/>
            </a:srgbClr>
          </a:solidFill>
        </p:grpSpPr>
        <p:sp>
          <p:nvSpPr>
            <p:cNvPr id="4" name="心形 3"/>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5" name="心形 4"/>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6" name="心形 5"/>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8" name="心形 7"/>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9" name="心形 8"/>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grpSp>
      <p:grpSp>
        <p:nvGrpSpPr>
          <p:cNvPr id="10" name="组合 9"/>
          <p:cNvGrpSpPr/>
          <p:nvPr userDrawn="1"/>
        </p:nvGrpSpPr>
        <p:grpSpPr>
          <a:xfrm rot="1008724">
            <a:off x="9983112" y="282557"/>
            <a:ext cx="787919" cy="564590"/>
            <a:chOff x="3425492" y="836712"/>
            <a:chExt cx="850149" cy="812194"/>
          </a:xfrm>
          <a:solidFill>
            <a:srgbClr val="FFC2E0">
              <a:alpha val="58824"/>
            </a:srgbClr>
          </a:solidFill>
        </p:grpSpPr>
        <p:sp>
          <p:nvSpPr>
            <p:cNvPr id="11" name="心形 10"/>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12" name="心形 11"/>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13" name="心形 12"/>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14" name="心形 13"/>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15" name="心形 14"/>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grpSp>
      <p:grpSp>
        <p:nvGrpSpPr>
          <p:cNvPr id="16" name="组合 15"/>
          <p:cNvGrpSpPr/>
          <p:nvPr userDrawn="1"/>
        </p:nvGrpSpPr>
        <p:grpSpPr>
          <a:xfrm rot="297948">
            <a:off x="11479696" y="689440"/>
            <a:ext cx="507620" cy="363740"/>
            <a:chOff x="3425492" y="836712"/>
            <a:chExt cx="850149" cy="812194"/>
          </a:xfrm>
          <a:solidFill>
            <a:srgbClr val="D4EBF5">
              <a:alpha val="69804"/>
            </a:srgbClr>
          </a:solidFill>
        </p:grpSpPr>
        <p:sp>
          <p:nvSpPr>
            <p:cNvPr id="17" name="心形 16"/>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18" name="心形 17"/>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19" name="心形 18"/>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20" name="心形 19"/>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21" name="心形 20"/>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grpSp>
      <p:grpSp>
        <p:nvGrpSpPr>
          <p:cNvPr id="22" name="组合 21"/>
          <p:cNvGrpSpPr/>
          <p:nvPr userDrawn="1"/>
        </p:nvGrpSpPr>
        <p:grpSpPr>
          <a:xfrm rot="20983264">
            <a:off x="8465270" y="113920"/>
            <a:ext cx="623114" cy="446498"/>
            <a:chOff x="3425492" y="836712"/>
            <a:chExt cx="850149" cy="812194"/>
          </a:xfrm>
          <a:solidFill>
            <a:srgbClr val="FFCC00">
              <a:alpha val="65098"/>
            </a:srgbClr>
          </a:solidFill>
        </p:grpSpPr>
        <p:sp>
          <p:nvSpPr>
            <p:cNvPr id="23" name="心形 22"/>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24" name="心形 23"/>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25" name="心形 24"/>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26" name="心形 25"/>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27" name="心形 26"/>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grpSp>
      <p:grpSp>
        <p:nvGrpSpPr>
          <p:cNvPr id="28" name="组合 27"/>
          <p:cNvGrpSpPr/>
          <p:nvPr userDrawn="1"/>
        </p:nvGrpSpPr>
        <p:grpSpPr>
          <a:xfrm rot="20983264">
            <a:off x="9496328" y="-141865"/>
            <a:ext cx="507620" cy="363740"/>
            <a:chOff x="3425492" y="836712"/>
            <a:chExt cx="850149" cy="812194"/>
          </a:xfrm>
          <a:solidFill>
            <a:srgbClr val="FF3399">
              <a:alpha val="65098"/>
            </a:srgbClr>
          </a:solidFill>
        </p:grpSpPr>
        <p:sp>
          <p:nvSpPr>
            <p:cNvPr id="29" name="心形 28"/>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30" name="心形 29"/>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31" name="心形 30"/>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32" name="心形 31"/>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33" name="心形 32"/>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grpSp>
      <p:grpSp>
        <p:nvGrpSpPr>
          <p:cNvPr id="34" name="组合 33"/>
          <p:cNvGrpSpPr/>
          <p:nvPr userDrawn="1"/>
        </p:nvGrpSpPr>
        <p:grpSpPr>
          <a:xfrm rot="20983264">
            <a:off x="10801501" y="-245740"/>
            <a:ext cx="1183859" cy="848304"/>
            <a:chOff x="3425492" y="836712"/>
            <a:chExt cx="850149" cy="812194"/>
          </a:xfrm>
          <a:solidFill>
            <a:srgbClr val="FFF5CC">
              <a:alpha val="69804"/>
            </a:srgbClr>
          </a:solidFill>
        </p:grpSpPr>
        <p:sp>
          <p:nvSpPr>
            <p:cNvPr id="35" name="心形 34"/>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36" name="心形 35"/>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37" name="心形 36"/>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38" name="心形 37"/>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sp>
          <p:nvSpPr>
            <p:cNvPr id="39" name="心形 38"/>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02513" rtl="0" eaLnBrk="1" fontAlgn="auto" latinLnBrk="0" hangingPunct="1">
                <a:lnSpc>
                  <a:spcPct val="100000"/>
                </a:lnSpc>
                <a:spcBef>
                  <a:spcPts val="0"/>
                </a:spcBef>
                <a:spcAft>
                  <a:spcPts val="0"/>
                </a:spcAft>
                <a:buClrTx/>
                <a:buSzTx/>
                <a:buFontTx/>
                <a:buNone/>
                <a:tabLst/>
                <a:defRPr/>
              </a:pPr>
              <a:endParaRPr kumimoji="0" lang="zh-CN" altLang="en-US" sz="1777" b="0" i="0" u="none" strike="noStrike" kern="1200" cap="none" spc="0" normalizeH="0" baseline="0" noProof="0">
                <a:ln>
                  <a:noFill/>
                </a:ln>
                <a:solidFill>
                  <a:prstClr val="white"/>
                </a:solidFill>
                <a:effectLst/>
                <a:uLnTx/>
                <a:uFillTx/>
                <a:latin typeface="Times New Roman"/>
                <a:ea typeface="微软雅黑"/>
                <a:cs typeface="+mn-cs"/>
              </a:endParaRPr>
            </a:p>
          </p:txBody>
        </p:sp>
      </p:grpSp>
    </p:spTree>
    <p:extLst>
      <p:ext uri="{BB962C8B-B14F-4D97-AF65-F5344CB8AC3E}">
        <p14:creationId xmlns:p14="http://schemas.microsoft.com/office/powerpoint/2010/main" val="3558786945"/>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619427" y="-2644723"/>
            <a:ext cx="6794397" cy="12033252"/>
          </a:xfrm>
          <a:prstGeom prst="rect">
            <a:avLst/>
          </a:prstGeom>
        </p:spPr>
      </p:pic>
    </p:spTree>
    <p:extLst>
      <p:ext uri="{BB962C8B-B14F-4D97-AF65-F5344CB8AC3E}">
        <p14:creationId xmlns:p14="http://schemas.microsoft.com/office/powerpoint/2010/main" val="1584214135"/>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619427" y="-2644723"/>
            <a:ext cx="6794397" cy="12033252"/>
          </a:xfrm>
          <a:prstGeom prst="rect">
            <a:avLst/>
          </a:prstGeom>
        </p:spPr>
      </p:pic>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2969219" y="-2823655"/>
            <a:ext cx="6680912" cy="12619355"/>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a:off x="2699823" y="-1854925"/>
            <a:ext cx="6877381" cy="10316437"/>
          </a:xfrm>
          <a:prstGeom prst="rect">
            <a:avLst/>
          </a:prstGeom>
        </p:spPr>
      </p:pic>
    </p:spTree>
    <p:extLst>
      <p:ext uri="{BB962C8B-B14F-4D97-AF65-F5344CB8AC3E}">
        <p14:creationId xmlns:p14="http://schemas.microsoft.com/office/powerpoint/2010/main" val="1941474080"/>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634987" y="-2629164"/>
            <a:ext cx="6763276" cy="12033252"/>
          </a:xfrm>
          <a:prstGeom prst="rect">
            <a:avLst/>
          </a:prstGeom>
        </p:spPr>
      </p:pic>
    </p:spTree>
    <p:extLst>
      <p:ext uri="{BB962C8B-B14F-4D97-AF65-F5344CB8AC3E}">
        <p14:creationId xmlns:p14="http://schemas.microsoft.com/office/powerpoint/2010/main" val="1944165986"/>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1019" y="1687576"/>
            <a:ext cx="10378678" cy="2815757"/>
          </a:xfrm>
        </p:spPr>
        <p:txBody>
          <a:bodyPr anchor="b"/>
          <a:lstStyle>
            <a:lvl1pPr>
              <a:defRPr sz="5922"/>
            </a:lvl1pPr>
          </a:lstStyle>
          <a:p>
            <a:r>
              <a:rPr lang="en-US" smtClean="0"/>
              <a:t>Click to edit Master title style</a:t>
            </a:r>
            <a:endParaRPr lang="en-US" dirty="0"/>
          </a:p>
        </p:txBody>
      </p:sp>
      <p:sp>
        <p:nvSpPr>
          <p:cNvPr id="3" name="Text Placeholder 2"/>
          <p:cNvSpPr>
            <a:spLocks noGrp="1"/>
          </p:cNvSpPr>
          <p:nvPr>
            <p:ph type="body" idx="1"/>
          </p:nvPr>
        </p:nvSpPr>
        <p:spPr>
          <a:xfrm>
            <a:off x="821019" y="4529972"/>
            <a:ext cx="10378678" cy="1480740"/>
          </a:xfrm>
        </p:spPr>
        <p:txBody>
          <a:bodyPr/>
          <a:lstStyle>
            <a:lvl1pPr marL="0" indent="0">
              <a:buNone/>
              <a:defRPr sz="2369">
                <a:solidFill>
                  <a:schemeClr val="tx1"/>
                </a:solidFill>
              </a:defRPr>
            </a:lvl1pPr>
            <a:lvl2pPr marL="451256" indent="0">
              <a:buNone/>
              <a:defRPr sz="1974">
                <a:solidFill>
                  <a:schemeClr val="tx1">
                    <a:tint val="75000"/>
                  </a:schemeClr>
                </a:solidFill>
              </a:defRPr>
            </a:lvl2pPr>
            <a:lvl3pPr marL="902513" indent="0">
              <a:buNone/>
              <a:defRPr sz="1777">
                <a:solidFill>
                  <a:schemeClr val="tx1">
                    <a:tint val="75000"/>
                  </a:schemeClr>
                </a:solidFill>
              </a:defRPr>
            </a:lvl3pPr>
            <a:lvl4pPr marL="1353769" indent="0">
              <a:buNone/>
              <a:defRPr sz="1579">
                <a:solidFill>
                  <a:schemeClr val="tx1">
                    <a:tint val="75000"/>
                  </a:schemeClr>
                </a:solidFill>
              </a:defRPr>
            </a:lvl4pPr>
            <a:lvl5pPr marL="1805026" indent="0">
              <a:buNone/>
              <a:defRPr sz="1579">
                <a:solidFill>
                  <a:schemeClr val="tx1">
                    <a:tint val="75000"/>
                  </a:schemeClr>
                </a:solidFill>
              </a:defRPr>
            </a:lvl5pPr>
            <a:lvl6pPr marL="2256282" indent="0">
              <a:buNone/>
              <a:defRPr sz="1579">
                <a:solidFill>
                  <a:schemeClr val="tx1">
                    <a:tint val="75000"/>
                  </a:schemeClr>
                </a:solidFill>
              </a:defRPr>
            </a:lvl6pPr>
            <a:lvl7pPr marL="2707538" indent="0">
              <a:buNone/>
              <a:defRPr sz="1579">
                <a:solidFill>
                  <a:schemeClr val="tx1">
                    <a:tint val="75000"/>
                  </a:schemeClr>
                </a:solidFill>
              </a:defRPr>
            </a:lvl7pPr>
            <a:lvl8pPr marL="3158795" indent="0">
              <a:buNone/>
              <a:defRPr sz="1579">
                <a:solidFill>
                  <a:schemeClr val="tx1">
                    <a:tint val="75000"/>
                  </a:schemeClr>
                </a:solidFill>
              </a:defRPr>
            </a:lvl8pPr>
            <a:lvl9pPr marL="3610051" indent="0">
              <a:buNone/>
              <a:defRPr sz="1579">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451256"/>
            <a:fld id="{0DA2CC75-8280-4D50-8556-C2874ADEF926}" type="datetimeFigureOut">
              <a:rPr lang="zh-CN" altLang="en-US" smtClean="0">
                <a:solidFill>
                  <a:prstClr val="black">
                    <a:tint val="75000"/>
                  </a:prstClr>
                </a:solidFill>
              </a:rPr>
              <a:pPr defTabSz="451256"/>
              <a:t>2021/12/2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1256"/>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1256"/>
            <a:fld id="{6E190E77-D57C-49F8-ADC2-FB99C50EBC2E}" type="slidenum">
              <a:rPr lang="zh-CN" altLang="en-US" smtClean="0">
                <a:solidFill>
                  <a:prstClr val="black">
                    <a:tint val="75000"/>
                  </a:prstClr>
                </a:solidFill>
              </a:rPr>
              <a:pPr defTabSz="451256"/>
              <a:t>‹#›</a:t>
            </a:fld>
            <a:endParaRPr lang="zh-CN" altLang="en-US">
              <a:solidFill>
                <a:prstClr val="black">
                  <a:tint val="75000"/>
                </a:prstClr>
              </a:solidFill>
            </a:endParaRPr>
          </a:p>
        </p:txBody>
      </p:sp>
    </p:spTree>
    <p:extLst>
      <p:ext uri="{BB962C8B-B14F-4D97-AF65-F5344CB8AC3E}">
        <p14:creationId xmlns:p14="http://schemas.microsoft.com/office/powerpoint/2010/main" val="8974443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1662" y="1579457"/>
            <a:ext cx="5339755" cy="4467293"/>
          </a:xfrm>
        </p:spPr>
        <p:txBody>
          <a:bodyPr/>
          <a:lstStyle>
            <a:lvl1pPr>
              <a:defRPr sz="2764"/>
            </a:lvl1pPr>
            <a:lvl2pPr>
              <a:defRPr sz="2369"/>
            </a:lvl2pPr>
            <a:lvl3pPr>
              <a:defRPr sz="1974"/>
            </a:lvl3pPr>
            <a:lvl4pPr>
              <a:defRPr sz="1777"/>
            </a:lvl4pPr>
            <a:lvl5pPr>
              <a:defRPr sz="1777"/>
            </a:lvl5pPr>
            <a:lvl6pPr>
              <a:defRPr sz="1777"/>
            </a:lvl6pPr>
            <a:lvl7pPr>
              <a:defRPr sz="1777"/>
            </a:lvl7pPr>
            <a:lvl8pPr>
              <a:defRPr sz="1777"/>
            </a:lvl8pPr>
            <a:lvl9pPr>
              <a:defRPr sz="1777"/>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091833" y="1579457"/>
            <a:ext cx="5339755" cy="4467293"/>
          </a:xfrm>
        </p:spPr>
        <p:txBody>
          <a:bodyPr/>
          <a:lstStyle>
            <a:lvl1pPr>
              <a:defRPr sz="2764"/>
            </a:lvl1pPr>
            <a:lvl2pPr>
              <a:defRPr sz="2369"/>
            </a:lvl2pPr>
            <a:lvl3pPr>
              <a:defRPr sz="1974"/>
            </a:lvl3pPr>
            <a:lvl4pPr>
              <a:defRPr sz="1777"/>
            </a:lvl4pPr>
            <a:lvl5pPr>
              <a:defRPr sz="1777"/>
            </a:lvl5pPr>
            <a:lvl6pPr>
              <a:defRPr sz="1777"/>
            </a:lvl6pPr>
            <a:lvl7pPr>
              <a:defRPr sz="1777"/>
            </a:lvl7pPr>
            <a:lvl8pPr>
              <a:defRPr sz="1777"/>
            </a:lvl8pPr>
            <a:lvl9pPr>
              <a:defRPr sz="1777"/>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defTabSz="902513"/>
            <a:fld id="{B3BF5DE2-3D32-4EBB-BC87-35CA6B443AE1}" type="datetimeFigureOut">
              <a:rPr lang="zh-CN" altLang="en-US" smtClean="0">
                <a:solidFill>
                  <a:srgbClr val="000000">
                    <a:tint val="75000"/>
                  </a:srgbClr>
                </a:solidFill>
              </a:rPr>
              <a:pPr defTabSz="902513"/>
              <a:t>2021/12/2</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pPr defTabSz="902513"/>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pPr defTabSz="902513"/>
            <a:fld id="{4A75B2BE-07B9-48AC-9CCA-C5692409789B}" type="slidenum">
              <a:rPr lang="zh-CN" altLang="en-US" smtClean="0">
                <a:solidFill>
                  <a:srgbClr val="000000">
                    <a:tint val="75000"/>
                  </a:srgbClr>
                </a:solidFill>
              </a:rPr>
              <a:pPr defTabSz="902513"/>
              <a:t>‹#›</a:t>
            </a:fld>
            <a:endParaRPr lang="zh-CN" altLang="en-US">
              <a:solidFill>
                <a:srgbClr val="000000">
                  <a:tint val="75000"/>
                </a:srgbClr>
              </a:solidFill>
            </a:endParaRPr>
          </a:p>
        </p:txBody>
      </p:sp>
    </p:spTree>
    <p:extLst>
      <p:ext uri="{BB962C8B-B14F-4D97-AF65-F5344CB8AC3E}">
        <p14:creationId xmlns:p14="http://schemas.microsoft.com/office/powerpoint/2010/main" val="2832783842"/>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1662" y="1515213"/>
            <a:ext cx="5316253" cy="631469"/>
          </a:xfrm>
        </p:spPr>
        <p:txBody>
          <a:bodyPr anchor="b"/>
          <a:lstStyle>
            <a:lvl1pPr marL="0" indent="0">
              <a:buNone/>
              <a:defRPr sz="2369" b="1"/>
            </a:lvl1pPr>
            <a:lvl2pPr marL="451256" indent="0">
              <a:buNone/>
              <a:defRPr sz="1974" b="1"/>
            </a:lvl2pPr>
            <a:lvl3pPr marL="902513" indent="0">
              <a:buNone/>
              <a:defRPr sz="1777" b="1"/>
            </a:lvl3pPr>
            <a:lvl4pPr marL="1353769" indent="0">
              <a:buNone/>
              <a:defRPr sz="1579" b="1"/>
            </a:lvl4pPr>
            <a:lvl5pPr marL="1805026" indent="0">
              <a:buNone/>
              <a:defRPr sz="1579" b="1"/>
            </a:lvl5pPr>
            <a:lvl6pPr marL="2256282" indent="0">
              <a:buNone/>
              <a:defRPr sz="1579" b="1"/>
            </a:lvl6pPr>
            <a:lvl7pPr marL="2707538" indent="0">
              <a:buNone/>
              <a:defRPr sz="1579" b="1"/>
            </a:lvl7pPr>
            <a:lvl8pPr marL="3158795" indent="0">
              <a:buNone/>
              <a:defRPr sz="1579" b="1"/>
            </a:lvl8pPr>
            <a:lvl9pPr marL="3610051" indent="0">
              <a:buNone/>
              <a:defRPr sz="1579" b="1"/>
            </a:lvl9pPr>
          </a:lstStyle>
          <a:p>
            <a:pPr lvl="0"/>
            <a:r>
              <a:rPr lang="zh-CN" altLang="en-US" smtClean="0"/>
              <a:t>单击此处编辑母版文本样式</a:t>
            </a:r>
          </a:p>
        </p:txBody>
      </p:sp>
      <p:sp>
        <p:nvSpPr>
          <p:cNvPr id="4" name="内容占位符 3"/>
          <p:cNvSpPr>
            <a:spLocks noGrp="1"/>
          </p:cNvSpPr>
          <p:nvPr>
            <p:ph sz="half" idx="2"/>
          </p:nvPr>
        </p:nvSpPr>
        <p:spPr>
          <a:xfrm>
            <a:off x="601662" y="2146682"/>
            <a:ext cx="5316253" cy="3900068"/>
          </a:xfrm>
        </p:spPr>
        <p:txBody>
          <a:bodyPr/>
          <a:lstStyle>
            <a:lvl1pPr>
              <a:defRPr sz="2369"/>
            </a:lvl1pPr>
            <a:lvl2pPr>
              <a:defRPr sz="1974"/>
            </a:lvl2pPr>
            <a:lvl3pPr>
              <a:defRPr sz="1777"/>
            </a:lvl3pPr>
            <a:lvl4pPr>
              <a:defRPr sz="1579"/>
            </a:lvl4pPr>
            <a:lvl5pPr>
              <a:defRPr sz="1579"/>
            </a:lvl5pPr>
            <a:lvl6pPr>
              <a:defRPr sz="1579"/>
            </a:lvl6pPr>
            <a:lvl7pPr>
              <a:defRPr sz="1579"/>
            </a:lvl7pPr>
            <a:lvl8pPr>
              <a:defRPr sz="1579"/>
            </a:lvl8pPr>
            <a:lvl9pPr>
              <a:defRPr sz="1579"/>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12202" y="1515213"/>
            <a:ext cx="5319385" cy="631469"/>
          </a:xfrm>
        </p:spPr>
        <p:txBody>
          <a:bodyPr anchor="b"/>
          <a:lstStyle>
            <a:lvl1pPr marL="0" indent="0">
              <a:buNone/>
              <a:defRPr sz="2369" b="1"/>
            </a:lvl1pPr>
            <a:lvl2pPr marL="451256" indent="0">
              <a:buNone/>
              <a:defRPr sz="1974" b="1"/>
            </a:lvl2pPr>
            <a:lvl3pPr marL="902513" indent="0">
              <a:buNone/>
              <a:defRPr sz="1777" b="1"/>
            </a:lvl3pPr>
            <a:lvl4pPr marL="1353769" indent="0">
              <a:buNone/>
              <a:defRPr sz="1579" b="1"/>
            </a:lvl4pPr>
            <a:lvl5pPr marL="1805026" indent="0">
              <a:buNone/>
              <a:defRPr sz="1579" b="1"/>
            </a:lvl5pPr>
            <a:lvl6pPr marL="2256282" indent="0">
              <a:buNone/>
              <a:defRPr sz="1579" b="1"/>
            </a:lvl6pPr>
            <a:lvl7pPr marL="2707538" indent="0">
              <a:buNone/>
              <a:defRPr sz="1579" b="1"/>
            </a:lvl7pPr>
            <a:lvl8pPr marL="3158795" indent="0">
              <a:buNone/>
              <a:defRPr sz="1579" b="1"/>
            </a:lvl8pPr>
            <a:lvl9pPr marL="3610051" indent="0">
              <a:buNone/>
              <a:defRPr sz="1579" b="1"/>
            </a:lvl9pPr>
          </a:lstStyle>
          <a:p>
            <a:pPr lvl="0"/>
            <a:r>
              <a:rPr lang="zh-CN" altLang="en-US" smtClean="0"/>
              <a:t>单击此处编辑母版文本样式</a:t>
            </a:r>
          </a:p>
        </p:txBody>
      </p:sp>
      <p:sp>
        <p:nvSpPr>
          <p:cNvPr id="6" name="内容占位符 5"/>
          <p:cNvSpPr>
            <a:spLocks noGrp="1"/>
          </p:cNvSpPr>
          <p:nvPr>
            <p:ph sz="quarter" idx="4"/>
          </p:nvPr>
        </p:nvSpPr>
        <p:spPr>
          <a:xfrm>
            <a:off x="6112202" y="2146682"/>
            <a:ext cx="5319385" cy="3900068"/>
          </a:xfrm>
        </p:spPr>
        <p:txBody>
          <a:bodyPr/>
          <a:lstStyle>
            <a:lvl1pPr>
              <a:defRPr sz="2369"/>
            </a:lvl1pPr>
            <a:lvl2pPr>
              <a:defRPr sz="1974"/>
            </a:lvl2pPr>
            <a:lvl3pPr>
              <a:defRPr sz="1777"/>
            </a:lvl3pPr>
            <a:lvl4pPr>
              <a:defRPr sz="1579"/>
            </a:lvl4pPr>
            <a:lvl5pPr>
              <a:defRPr sz="1579"/>
            </a:lvl5pPr>
            <a:lvl6pPr>
              <a:defRPr sz="1579"/>
            </a:lvl6pPr>
            <a:lvl7pPr>
              <a:defRPr sz="1579"/>
            </a:lvl7pPr>
            <a:lvl8pPr>
              <a:defRPr sz="1579"/>
            </a:lvl8pPr>
            <a:lvl9pPr>
              <a:defRPr sz="1579"/>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defTabSz="902513"/>
            <a:fld id="{B3BF5DE2-3D32-4EBB-BC87-35CA6B443AE1}" type="datetimeFigureOut">
              <a:rPr lang="zh-CN" altLang="en-US" smtClean="0">
                <a:solidFill>
                  <a:srgbClr val="000000">
                    <a:tint val="75000"/>
                  </a:srgbClr>
                </a:solidFill>
              </a:rPr>
              <a:pPr defTabSz="902513"/>
              <a:t>2021/12/2</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pPr defTabSz="902513"/>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pPr defTabSz="902513"/>
            <a:fld id="{4A75B2BE-07B9-48AC-9CCA-C5692409789B}" type="slidenum">
              <a:rPr lang="zh-CN" altLang="en-US" smtClean="0">
                <a:solidFill>
                  <a:srgbClr val="000000">
                    <a:tint val="75000"/>
                  </a:srgbClr>
                </a:solidFill>
              </a:rPr>
              <a:pPr defTabSz="902513"/>
              <a:t>‹#›</a:t>
            </a:fld>
            <a:endParaRPr lang="zh-CN" altLang="en-US">
              <a:solidFill>
                <a:srgbClr val="000000">
                  <a:tint val="75000"/>
                </a:srgbClr>
              </a:solidFill>
            </a:endParaRPr>
          </a:p>
        </p:txBody>
      </p:sp>
    </p:spTree>
    <p:extLst>
      <p:ext uri="{BB962C8B-B14F-4D97-AF65-F5344CB8AC3E}">
        <p14:creationId xmlns:p14="http://schemas.microsoft.com/office/powerpoint/2010/main" val="232557297"/>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defTabSz="902513"/>
            <a:fld id="{B3BF5DE2-3D32-4EBB-BC87-35CA6B443AE1}" type="datetimeFigureOut">
              <a:rPr lang="zh-CN" altLang="en-US" smtClean="0">
                <a:solidFill>
                  <a:srgbClr val="000000">
                    <a:tint val="75000"/>
                  </a:srgbClr>
                </a:solidFill>
              </a:rPr>
              <a:pPr defTabSz="902513"/>
              <a:t>2021/12/2</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pPr defTabSz="902513"/>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pPr defTabSz="902513"/>
            <a:fld id="{4A75B2BE-07B9-48AC-9CCA-C5692409789B}" type="slidenum">
              <a:rPr lang="zh-CN" altLang="en-US" smtClean="0">
                <a:solidFill>
                  <a:srgbClr val="000000">
                    <a:tint val="75000"/>
                  </a:srgbClr>
                </a:solidFill>
              </a:rPr>
              <a:pPr defTabSz="902513"/>
              <a:t>‹#›</a:t>
            </a:fld>
            <a:endParaRPr lang="zh-CN" altLang="en-US">
              <a:solidFill>
                <a:srgbClr val="000000">
                  <a:tint val="75000"/>
                </a:srgbClr>
              </a:solidFill>
            </a:endParaRPr>
          </a:p>
        </p:txBody>
      </p:sp>
    </p:spTree>
    <p:extLst>
      <p:ext uri="{BB962C8B-B14F-4D97-AF65-F5344CB8AC3E}">
        <p14:creationId xmlns:p14="http://schemas.microsoft.com/office/powerpoint/2010/main" val="2351024573"/>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902513"/>
            <a:fld id="{B3BF5DE2-3D32-4EBB-BC87-35CA6B443AE1}" type="datetimeFigureOut">
              <a:rPr lang="zh-CN" altLang="en-US" smtClean="0">
                <a:solidFill>
                  <a:srgbClr val="000000">
                    <a:tint val="75000"/>
                  </a:srgbClr>
                </a:solidFill>
              </a:rPr>
              <a:pPr defTabSz="902513"/>
              <a:t>2021/12/2</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pPr defTabSz="902513"/>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pPr defTabSz="902513"/>
            <a:fld id="{4A75B2BE-07B9-48AC-9CCA-C5692409789B}" type="slidenum">
              <a:rPr lang="zh-CN" altLang="en-US" smtClean="0">
                <a:solidFill>
                  <a:srgbClr val="000000">
                    <a:tint val="75000"/>
                  </a:srgbClr>
                </a:solidFill>
              </a:rPr>
              <a:pPr defTabSz="902513"/>
              <a:t>‹#›</a:t>
            </a:fld>
            <a:endParaRPr lang="zh-CN" altLang="en-US">
              <a:solidFill>
                <a:srgbClr val="000000">
                  <a:tint val="75000"/>
                </a:srgbClr>
              </a:solidFill>
            </a:endParaRPr>
          </a:p>
        </p:txBody>
      </p:sp>
    </p:spTree>
    <p:extLst>
      <p:ext uri="{BB962C8B-B14F-4D97-AF65-F5344CB8AC3E}">
        <p14:creationId xmlns:p14="http://schemas.microsoft.com/office/powerpoint/2010/main" val="3618500528"/>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1663" y="269511"/>
            <a:ext cx="3959378" cy="1146986"/>
          </a:xfrm>
        </p:spPr>
        <p:txBody>
          <a:bodyPr anchor="b"/>
          <a:lstStyle>
            <a:lvl1pPr algn="l">
              <a:defRPr sz="1974"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05190" y="269511"/>
            <a:ext cx="6726398" cy="5777239"/>
          </a:xfrm>
        </p:spPr>
        <p:txBody>
          <a:bodyPr/>
          <a:lstStyle>
            <a:lvl1pPr>
              <a:defRPr sz="3158"/>
            </a:lvl1pPr>
            <a:lvl2pPr>
              <a:defRPr sz="2764"/>
            </a:lvl2pPr>
            <a:lvl3pPr>
              <a:defRPr sz="2369"/>
            </a:lvl3pPr>
            <a:lvl4pPr>
              <a:defRPr sz="1974"/>
            </a:lvl4pPr>
            <a:lvl5pPr>
              <a:defRPr sz="1974"/>
            </a:lvl5pPr>
            <a:lvl6pPr>
              <a:defRPr sz="1974"/>
            </a:lvl6pPr>
            <a:lvl7pPr>
              <a:defRPr sz="1974"/>
            </a:lvl7pPr>
            <a:lvl8pPr>
              <a:defRPr sz="1974"/>
            </a:lvl8pPr>
            <a:lvl9pPr>
              <a:defRPr sz="1974"/>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1663" y="1416497"/>
            <a:ext cx="3959378" cy="4630253"/>
          </a:xfrm>
        </p:spPr>
        <p:txBody>
          <a:bodyPr/>
          <a:lstStyle>
            <a:lvl1pPr marL="0" indent="0">
              <a:buNone/>
              <a:defRPr sz="1382"/>
            </a:lvl1pPr>
            <a:lvl2pPr marL="451256" indent="0">
              <a:buNone/>
              <a:defRPr sz="1184"/>
            </a:lvl2pPr>
            <a:lvl3pPr marL="902513" indent="0">
              <a:buNone/>
              <a:defRPr sz="987"/>
            </a:lvl3pPr>
            <a:lvl4pPr marL="1353769" indent="0">
              <a:buNone/>
              <a:defRPr sz="888"/>
            </a:lvl4pPr>
            <a:lvl5pPr marL="1805026" indent="0">
              <a:buNone/>
              <a:defRPr sz="888"/>
            </a:lvl5pPr>
            <a:lvl6pPr marL="2256282" indent="0">
              <a:buNone/>
              <a:defRPr sz="888"/>
            </a:lvl6pPr>
            <a:lvl7pPr marL="2707538" indent="0">
              <a:buNone/>
              <a:defRPr sz="888"/>
            </a:lvl7pPr>
            <a:lvl8pPr marL="3158795" indent="0">
              <a:buNone/>
              <a:defRPr sz="888"/>
            </a:lvl8pPr>
            <a:lvl9pPr marL="3610051" indent="0">
              <a:buNone/>
              <a:defRPr sz="888"/>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defTabSz="902513"/>
            <a:fld id="{B3BF5DE2-3D32-4EBB-BC87-35CA6B443AE1}" type="datetimeFigureOut">
              <a:rPr lang="zh-CN" altLang="en-US" smtClean="0">
                <a:solidFill>
                  <a:srgbClr val="000000">
                    <a:tint val="75000"/>
                  </a:srgbClr>
                </a:solidFill>
              </a:rPr>
              <a:pPr defTabSz="902513"/>
              <a:t>2021/12/2</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pPr defTabSz="902513"/>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pPr defTabSz="902513"/>
            <a:fld id="{4A75B2BE-07B9-48AC-9CCA-C5692409789B}" type="slidenum">
              <a:rPr lang="zh-CN" altLang="en-US" smtClean="0">
                <a:solidFill>
                  <a:srgbClr val="000000">
                    <a:tint val="75000"/>
                  </a:srgbClr>
                </a:solidFill>
              </a:rPr>
              <a:pPr defTabSz="902513"/>
              <a:t>‹#›</a:t>
            </a:fld>
            <a:endParaRPr lang="zh-CN" altLang="en-US">
              <a:solidFill>
                <a:srgbClr val="000000">
                  <a:tint val="75000"/>
                </a:srgbClr>
              </a:solidFill>
            </a:endParaRPr>
          </a:p>
        </p:txBody>
      </p:sp>
    </p:spTree>
    <p:extLst>
      <p:ext uri="{BB962C8B-B14F-4D97-AF65-F5344CB8AC3E}">
        <p14:creationId xmlns:p14="http://schemas.microsoft.com/office/powerpoint/2010/main" val="807247663"/>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58079" y="4738370"/>
            <a:ext cx="7219950" cy="559391"/>
          </a:xfrm>
        </p:spPr>
        <p:txBody>
          <a:bodyPr anchor="b"/>
          <a:lstStyle>
            <a:lvl1pPr algn="l">
              <a:defRPr sz="1974"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58079" y="604832"/>
            <a:ext cx="7219950" cy="4061460"/>
          </a:xfrm>
        </p:spPr>
        <p:txBody>
          <a:bodyPr/>
          <a:lstStyle>
            <a:lvl1pPr marL="0" indent="0">
              <a:buNone/>
              <a:defRPr sz="3158"/>
            </a:lvl1pPr>
            <a:lvl2pPr marL="451256" indent="0">
              <a:buNone/>
              <a:defRPr sz="2764"/>
            </a:lvl2pPr>
            <a:lvl3pPr marL="902513" indent="0">
              <a:buNone/>
              <a:defRPr sz="2369"/>
            </a:lvl3pPr>
            <a:lvl4pPr marL="1353769" indent="0">
              <a:buNone/>
              <a:defRPr sz="1974"/>
            </a:lvl4pPr>
            <a:lvl5pPr marL="1805026" indent="0">
              <a:buNone/>
              <a:defRPr sz="1974"/>
            </a:lvl5pPr>
            <a:lvl6pPr marL="2256282" indent="0">
              <a:buNone/>
              <a:defRPr sz="1974"/>
            </a:lvl6pPr>
            <a:lvl7pPr marL="2707538" indent="0">
              <a:buNone/>
              <a:defRPr sz="1974"/>
            </a:lvl7pPr>
            <a:lvl8pPr marL="3158795" indent="0">
              <a:buNone/>
              <a:defRPr sz="1974"/>
            </a:lvl8pPr>
            <a:lvl9pPr marL="3610051" indent="0">
              <a:buNone/>
              <a:defRPr sz="1974"/>
            </a:lvl9pPr>
          </a:lstStyle>
          <a:p>
            <a:endParaRPr lang="zh-CN" altLang="en-US"/>
          </a:p>
        </p:txBody>
      </p:sp>
      <p:sp>
        <p:nvSpPr>
          <p:cNvPr id="4" name="文本占位符 3"/>
          <p:cNvSpPr>
            <a:spLocks noGrp="1"/>
          </p:cNvSpPr>
          <p:nvPr>
            <p:ph type="body" sz="half" idx="2"/>
          </p:nvPr>
        </p:nvSpPr>
        <p:spPr>
          <a:xfrm>
            <a:off x="2358079" y="5297761"/>
            <a:ext cx="7219950" cy="794429"/>
          </a:xfrm>
        </p:spPr>
        <p:txBody>
          <a:bodyPr/>
          <a:lstStyle>
            <a:lvl1pPr marL="0" indent="0">
              <a:buNone/>
              <a:defRPr sz="1382"/>
            </a:lvl1pPr>
            <a:lvl2pPr marL="451256" indent="0">
              <a:buNone/>
              <a:defRPr sz="1184"/>
            </a:lvl2pPr>
            <a:lvl3pPr marL="902513" indent="0">
              <a:buNone/>
              <a:defRPr sz="987"/>
            </a:lvl3pPr>
            <a:lvl4pPr marL="1353769" indent="0">
              <a:buNone/>
              <a:defRPr sz="888"/>
            </a:lvl4pPr>
            <a:lvl5pPr marL="1805026" indent="0">
              <a:buNone/>
              <a:defRPr sz="888"/>
            </a:lvl5pPr>
            <a:lvl6pPr marL="2256282" indent="0">
              <a:buNone/>
              <a:defRPr sz="888"/>
            </a:lvl6pPr>
            <a:lvl7pPr marL="2707538" indent="0">
              <a:buNone/>
              <a:defRPr sz="888"/>
            </a:lvl7pPr>
            <a:lvl8pPr marL="3158795" indent="0">
              <a:buNone/>
              <a:defRPr sz="888"/>
            </a:lvl8pPr>
            <a:lvl9pPr marL="3610051" indent="0">
              <a:buNone/>
              <a:defRPr sz="888"/>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defTabSz="902513"/>
            <a:fld id="{B3BF5DE2-3D32-4EBB-BC87-35CA6B443AE1}" type="datetimeFigureOut">
              <a:rPr lang="zh-CN" altLang="en-US" smtClean="0">
                <a:solidFill>
                  <a:srgbClr val="000000">
                    <a:tint val="75000"/>
                  </a:srgbClr>
                </a:solidFill>
              </a:rPr>
              <a:pPr defTabSz="902513"/>
              <a:t>2021/12/2</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pPr defTabSz="902513"/>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pPr defTabSz="902513"/>
            <a:fld id="{4A75B2BE-07B9-48AC-9CCA-C5692409789B}" type="slidenum">
              <a:rPr lang="zh-CN" altLang="en-US" smtClean="0">
                <a:solidFill>
                  <a:srgbClr val="000000">
                    <a:tint val="75000"/>
                  </a:srgbClr>
                </a:solidFill>
              </a:rPr>
              <a:pPr defTabSz="902513"/>
              <a:t>‹#›</a:t>
            </a:fld>
            <a:endParaRPr lang="zh-CN" altLang="en-US">
              <a:solidFill>
                <a:srgbClr val="000000">
                  <a:tint val="75000"/>
                </a:srgbClr>
              </a:solidFill>
            </a:endParaRPr>
          </a:p>
        </p:txBody>
      </p:sp>
    </p:spTree>
    <p:extLst>
      <p:ext uri="{BB962C8B-B14F-4D97-AF65-F5344CB8AC3E}">
        <p14:creationId xmlns:p14="http://schemas.microsoft.com/office/powerpoint/2010/main" val="3440211409"/>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defTabSz="902513"/>
            <a:fld id="{B3BF5DE2-3D32-4EBB-BC87-35CA6B443AE1}" type="datetimeFigureOut">
              <a:rPr lang="zh-CN" altLang="en-US" smtClean="0">
                <a:solidFill>
                  <a:srgbClr val="000000">
                    <a:tint val="75000"/>
                  </a:srgbClr>
                </a:solidFill>
              </a:rPr>
              <a:pPr defTabSz="902513"/>
              <a:t>2021/12/2</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pPr defTabSz="902513"/>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pPr defTabSz="902513"/>
            <a:fld id="{4A75B2BE-07B9-48AC-9CCA-C5692409789B}" type="slidenum">
              <a:rPr lang="zh-CN" altLang="en-US" smtClean="0">
                <a:solidFill>
                  <a:srgbClr val="000000">
                    <a:tint val="75000"/>
                  </a:srgbClr>
                </a:solidFill>
              </a:rPr>
              <a:pPr defTabSz="902513"/>
              <a:t>‹#›</a:t>
            </a:fld>
            <a:endParaRPr lang="zh-CN" altLang="en-US">
              <a:solidFill>
                <a:srgbClr val="000000">
                  <a:tint val="75000"/>
                </a:srgbClr>
              </a:solidFill>
            </a:endParaRPr>
          </a:p>
        </p:txBody>
      </p:sp>
    </p:spTree>
    <p:extLst>
      <p:ext uri="{BB962C8B-B14F-4D97-AF65-F5344CB8AC3E}">
        <p14:creationId xmlns:p14="http://schemas.microsoft.com/office/powerpoint/2010/main" val="95072266"/>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106" y="271078"/>
            <a:ext cx="2707481" cy="577567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1663" y="271078"/>
            <a:ext cx="7972028" cy="577567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defTabSz="902513"/>
            <a:fld id="{B3BF5DE2-3D32-4EBB-BC87-35CA6B443AE1}" type="datetimeFigureOut">
              <a:rPr lang="zh-CN" altLang="en-US" smtClean="0">
                <a:solidFill>
                  <a:srgbClr val="000000">
                    <a:tint val="75000"/>
                  </a:srgbClr>
                </a:solidFill>
              </a:rPr>
              <a:pPr defTabSz="902513"/>
              <a:t>2021/12/2</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pPr defTabSz="902513"/>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pPr defTabSz="902513"/>
            <a:fld id="{4A75B2BE-07B9-48AC-9CCA-C5692409789B}" type="slidenum">
              <a:rPr lang="zh-CN" altLang="en-US" smtClean="0">
                <a:solidFill>
                  <a:srgbClr val="000000">
                    <a:tint val="75000"/>
                  </a:srgbClr>
                </a:solidFill>
              </a:rPr>
              <a:pPr defTabSz="902513"/>
              <a:t>‹#›</a:t>
            </a:fld>
            <a:endParaRPr lang="zh-CN" altLang="en-US">
              <a:solidFill>
                <a:srgbClr val="000000">
                  <a:tint val="75000"/>
                </a:srgbClr>
              </a:solidFill>
            </a:endParaRPr>
          </a:p>
        </p:txBody>
      </p:sp>
    </p:spTree>
    <p:extLst>
      <p:ext uri="{BB962C8B-B14F-4D97-AF65-F5344CB8AC3E}">
        <p14:creationId xmlns:p14="http://schemas.microsoft.com/office/powerpoint/2010/main" val="1570480128"/>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619427" y="-2644723"/>
            <a:ext cx="6794397" cy="12033252"/>
          </a:xfrm>
          <a:prstGeom prst="rect">
            <a:avLst/>
          </a:prstGeom>
        </p:spPr>
      </p:pic>
    </p:spTree>
    <p:extLst>
      <p:ext uri="{BB962C8B-B14F-4D97-AF65-F5344CB8AC3E}">
        <p14:creationId xmlns:p14="http://schemas.microsoft.com/office/powerpoint/2010/main" val="1679879634"/>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619427" y="-2644723"/>
            <a:ext cx="6794397" cy="12033252"/>
          </a:xfrm>
          <a:prstGeom prst="rect">
            <a:avLst/>
          </a:prstGeom>
        </p:spPr>
      </p:pic>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2969219" y="-2823655"/>
            <a:ext cx="6680912" cy="12619355"/>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a:off x="2699823" y="-1854925"/>
            <a:ext cx="6877381" cy="10316437"/>
          </a:xfrm>
          <a:prstGeom prst="rect">
            <a:avLst/>
          </a:prstGeom>
        </p:spPr>
      </p:pic>
    </p:spTree>
    <p:extLst>
      <p:ext uri="{BB962C8B-B14F-4D97-AF65-F5344CB8AC3E}">
        <p14:creationId xmlns:p14="http://schemas.microsoft.com/office/powerpoint/2010/main" val="3033623425"/>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286" y="1801959"/>
            <a:ext cx="5114131" cy="429493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91833" y="1801959"/>
            <a:ext cx="5114131" cy="429493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451256"/>
            <a:fld id="{0DA2CC75-8280-4D50-8556-C2874ADEF926}" type="datetimeFigureOut">
              <a:rPr lang="zh-CN" altLang="en-US" smtClean="0">
                <a:solidFill>
                  <a:prstClr val="black">
                    <a:tint val="75000"/>
                  </a:prstClr>
                </a:solidFill>
              </a:rPr>
              <a:pPr defTabSz="451256"/>
              <a:t>2021/12/2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451256"/>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1256"/>
            <a:fld id="{6E190E77-D57C-49F8-ADC2-FB99C50EBC2E}" type="slidenum">
              <a:rPr lang="zh-CN" altLang="en-US" smtClean="0">
                <a:solidFill>
                  <a:prstClr val="black">
                    <a:tint val="75000"/>
                  </a:prstClr>
                </a:solidFill>
              </a:rPr>
              <a:pPr defTabSz="451256"/>
              <a:t>‹#›</a:t>
            </a:fld>
            <a:endParaRPr lang="zh-CN" altLang="en-US">
              <a:solidFill>
                <a:prstClr val="black">
                  <a:tint val="75000"/>
                </a:prstClr>
              </a:solidFill>
            </a:endParaRPr>
          </a:p>
        </p:txBody>
      </p:sp>
    </p:spTree>
    <p:extLst>
      <p:ext uri="{BB962C8B-B14F-4D97-AF65-F5344CB8AC3E}">
        <p14:creationId xmlns:p14="http://schemas.microsoft.com/office/powerpoint/2010/main" val="6436745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2634987" y="-2629164"/>
            <a:ext cx="6763276" cy="12033252"/>
          </a:xfrm>
          <a:prstGeom prst="rect">
            <a:avLst/>
          </a:prstGeom>
        </p:spPr>
      </p:pic>
    </p:spTree>
    <p:extLst>
      <p:ext uri="{BB962C8B-B14F-4D97-AF65-F5344CB8AC3E}">
        <p14:creationId xmlns:p14="http://schemas.microsoft.com/office/powerpoint/2010/main" val="2960726167"/>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1662" y="1579457"/>
            <a:ext cx="5339755" cy="4467293"/>
          </a:xfrm>
        </p:spPr>
        <p:txBody>
          <a:bodyPr/>
          <a:lstStyle>
            <a:lvl1pPr>
              <a:defRPr sz="2764"/>
            </a:lvl1pPr>
            <a:lvl2pPr>
              <a:defRPr sz="2369"/>
            </a:lvl2pPr>
            <a:lvl3pPr>
              <a:defRPr sz="1974"/>
            </a:lvl3pPr>
            <a:lvl4pPr>
              <a:defRPr sz="1777"/>
            </a:lvl4pPr>
            <a:lvl5pPr>
              <a:defRPr sz="1777"/>
            </a:lvl5pPr>
            <a:lvl6pPr>
              <a:defRPr sz="1777"/>
            </a:lvl6pPr>
            <a:lvl7pPr>
              <a:defRPr sz="1777"/>
            </a:lvl7pPr>
            <a:lvl8pPr>
              <a:defRPr sz="1777"/>
            </a:lvl8pPr>
            <a:lvl9pPr>
              <a:defRPr sz="1777"/>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091833" y="1579457"/>
            <a:ext cx="5339755" cy="4467293"/>
          </a:xfrm>
        </p:spPr>
        <p:txBody>
          <a:bodyPr/>
          <a:lstStyle>
            <a:lvl1pPr>
              <a:defRPr sz="2764"/>
            </a:lvl1pPr>
            <a:lvl2pPr>
              <a:defRPr sz="2369"/>
            </a:lvl2pPr>
            <a:lvl3pPr>
              <a:defRPr sz="1974"/>
            </a:lvl3pPr>
            <a:lvl4pPr>
              <a:defRPr sz="1777"/>
            </a:lvl4pPr>
            <a:lvl5pPr>
              <a:defRPr sz="1777"/>
            </a:lvl5pPr>
            <a:lvl6pPr>
              <a:defRPr sz="1777"/>
            </a:lvl6pPr>
            <a:lvl7pPr>
              <a:defRPr sz="1777"/>
            </a:lvl7pPr>
            <a:lvl8pPr>
              <a:defRPr sz="1777"/>
            </a:lvl8pPr>
            <a:lvl9pPr>
              <a:defRPr sz="1777"/>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defTabSz="902513"/>
            <a:fld id="{B3BF5DE2-3D32-4EBB-BC87-35CA6B443AE1}" type="datetimeFigureOut">
              <a:rPr lang="zh-CN" altLang="en-US" smtClean="0">
                <a:solidFill>
                  <a:srgbClr val="000000">
                    <a:tint val="75000"/>
                  </a:srgbClr>
                </a:solidFill>
              </a:rPr>
              <a:pPr defTabSz="902513"/>
              <a:t>2021/12/2</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pPr defTabSz="902513"/>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pPr defTabSz="902513"/>
            <a:fld id="{4A75B2BE-07B9-48AC-9CCA-C5692409789B}" type="slidenum">
              <a:rPr lang="zh-CN" altLang="en-US" smtClean="0">
                <a:solidFill>
                  <a:srgbClr val="000000">
                    <a:tint val="75000"/>
                  </a:srgbClr>
                </a:solidFill>
              </a:rPr>
              <a:pPr defTabSz="902513"/>
              <a:t>‹#›</a:t>
            </a:fld>
            <a:endParaRPr lang="zh-CN" altLang="en-US">
              <a:solidFill>
                <a:srgbClr val="000000">
                  <a:tint val="75000"/>
                </a:srgbClr>
              </a:solidFill>
            </a:endParaRPr>
          </a:p>
        </p:txBody>
      </p:sp>
    </p:spTree>
    <p:extLst>
      <p:ext uri="{BB962C8B-B14F-4D97-AF65-F5344CB8AC3E}">
        <p14:creationId xmlns:p14="http://schemas.microsoft.com/office/powerpoint/2010/main" val="2729075346"/>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1662" y="1515213"/>
            <a:ext cx="5316253" cy="631469"/>
          </a:xfrm>
        </p:spPr>
        <p:txBody>
          <a:bodyPr anchor="b"/>
          <a:lstStyle>
            <a:lvl1pPr marL="0" indent="0">
              <a:buNone/>
              <a:defRPr sz="2369" b="1"/>
            </a:lvl1pPr>
            <a:lvl2pPr marL="451256" indent="0">
              <a:buNone/>
              <a:defRPr sz="1974" b="1"/>
            </a:lvl2pPr>
            <a:lvl3pPr marL="902513" indent="0">
              <a:buNone/>
              <a:defRPr sz="1777" b="1"/>
            </a:lvl3pPr>
            <a:lvl4pPr marL="1353769" indent="0">
              <a:buNone/>
              <a:defRPr sz="1579" b="1"/>
            </a:lvl4pPr>
            <a:lvl5pPr marL="1805026" indent="0">
              <a:buNone/>
              <a:defRPr sz="1579" b="1"/>
            </a:lvl5pPr>
            <a:lvl6pPr marL="2256282" indent="0">
              <a:buNone/>
              <a:defRPr sz="1579" b="1"/>
            </a:lvl6pPr>
            <a:lvl7pPr marL="2707538" indent="0">
              <a:buNone/>
              <a:defRPr sz="1579" b="1"/>
            </a:lvl7pPr>
            <a:lvl8pPr marL="3158795" indent="0">
              <a:buNone/>
              <a:defRPr sz="1579" b="1"/>
            </a:lvl8pPr>
            <a:lvl9pPr marL="3610051" indent="0">
              <a:buNone/>
              <a:defRPr sz="1579" b="1"/>
            </a:lvl9pPr>
          </a:lstStyle>
          <a:p>
            <a:pPr lvl="0"/>
            <a:r>
              <a:rPr lang="zh-CN" altLang="en-US" smtClean="0"/>
              <a:t>单击此处编辑母版文本样式</a:t>
            </a:r>
          </a:p>
        </p:txBody>
      </p:sp>
      <p:sp>
        <p:nvSpPr>
          <p:cNvPr id="4" name="内容占位符 3"/>
          <p:cNvSpPr>
            <a:spLocks noGrp="1"/>
          </p:cNvSpPr>
          <p:nvPr>
            <p:ph sz="half" idx="2"/>
          </p:nvPr>
        </p:nvSpPr>
        <p:spPr>
          <a:xfrm>
            <a:off x="601662" y="2146682"/>
            <a:ext cx="5316253" cy="3900068"/>
          </a:xfrm>
        </p:spPr>
        <p:txBody>
          <a:bodyPr/>
          <a:lstStyle>
            <a:lvl1pPr>
              <a:defRPr sz="2369"/>
            </a:lvl1pPr>
            <a:lvl2pPr>
              <a:defRPr sz="1974"/>
            </a:lvl2pPr>
            <a:lvl3pPr>
              <a:defRPr sz="1777"/>
            </a:lvl3pPr>
            <a:lvl4pPr>
              <a:defRPr sz="1579"/>
            </a:lvl4pPr>
            <a:lvl5pPr>
              <a:defRPr sz="1579"/>
            </a:lvl5pPr>
            <a:lvl6pPr>
              <a:defRPr sz="1579"/>
            </a:lvl6pPr>
            <a:lvl7pPr>
              <a:defRPr sz="1579"/>
            </a:lvl7pPr>
            <a:lvl8pPr>
              <a:defRPr sz="1579"/>
            </a:lvl8pPr>
            <a:lvl9pPr>
              <a:defRPr sz="1579"/>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12202" y="1515213"/>
            <a:ext cx="5319385" cy="631469"/>
          </a:xfrm>
        </p:spPr>
        <p:txBody>
          <a:bodyPr anchor="b"/>
          <a:lstStyle>
            <a:lvl1pPr marL="0" indent="0">
              <a:buNone/>
              <a:defRPr sz="2369" b="1"/>
            </a:lvl1pPr>
            <a:lvl2pPr marL="451256" indent="0">
              <a:buNone/>
              <a:defRPr sz="1974" b="1"/>
            </a:lvl2pPr>
            <a:lvl3pPr marL="902513" indent="0">
              <a:buNone/>
              <a:defRPr sz="1777" b="1"/>
            </a:lvl3pPr>
            <a:lvl4pPr marL="1353769" indent="0">
              <a:buNone/>
              <a:defRPr sz="1579" b="1"/>
            </a:lvl4pPr>
            <a:lvl5pPr marL="1805026" indent="0">
              <a:buNone/>
              <a:defRPr sz="1579" b="1"/>
            </a:lvl5pPr>
            <a:lvl6pPr marL="2256282" indent="0">
              <a:buNone/>
              <a:defRPr sz="1579" b="1"/>
            </a:lvl6pPr>
            <a:lvl7pPr marL="2707538" indent="0">
              <a:buNone/>
              <a:defRPr sz="1579" b="1"/>
            </a:lvl7pPr>
            <a:lvl8pPr marL="3158795" indent="0">
              <a:buNone/>
              <a:defRPr sz="1579" b="1"/>
            </a:lvl8pPr>
            <a:lvl9pPr marL="3610051" indent="0">
              <a:buNone/>
              <a:defRPr sz="1579" b="1"/>
            </a:lvl9pPr>
          </a:lstStyle>
          <a:p>
            <a:pPr lvl="0"/>
            <a:r>
              <a:rPr lang="zh-CN" altLang="en-US" smtClean="0"/>
              <a:t>单击此处编辑母版文本样式</a:t>
            </a:r>
          </a:p>
        </p:txBody>
      </p:sp>
      <p:sp>
        <p:nvSpPr>
          <p:cNvPr id="6" name="内容占位符 5"/>
          <p:cNvSpPr>
            <a:spLocks noGrp="1"/>
          </p:cNvSpPr>
          <p:nvPr>
            <p:ph sz="quarter" idx="4"/>
          </p:nvPr>
        </p:nvSpPr>
        <p:spPr>
          <a:xfrm>
            <a:off x="6112202" y="2146682"/>
            <a:ext cx="5319385" cy="3900068"/>
          </a:xfrm>
        </p:spPr>
        <p:txBody>
          <a:bodyPr/>
          <a:lstStyle>
            <a:lvl1pPr>
              <a:defRPr sz="2369"/>
            </a:lvl1pPr>
            <a:lvl2pPr>
              <a:defRPr sz="1974"/>
            </a:lvl2pPr>
            <a:lvl3pPr>
              <a:defRPr sz="1777"/>
            </a:lvl3pPr>
            <a:lvl4pPr>
              <a:defRPr sz="1579"/>
            </a:lvl4pPr>
            <a:lvl5pPr>
              <a:defRPr sz="1579"/>
            </a:lvl5pPr>
            <a:lvl6pPr>
              <a:defRPr sz="1579"/>
            </a:lvl6pPr>
            <a:lvl7pPr>
              <a:defRPr sz="1579"/>
            </a:lvl7pPr>
            <a:lvl8pPr>
              <a:defRPr sz="1579"/>
            </a:lvl8pPr>
            <a:lvl9pPr>
              <a:defRPr sz="1579"/>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defTabSz="902513"/>
            <a:fld id="{B3BF5DE2-3D32-4EBB-BC87-35CA6B443AE1}" type="datetimeFigureOut">
              <a:rPr lang="zh-CN" altLang="en-US" smtClean="0">
                <a:solidFill>
                  <a:srgbClr val="000000">
                    <a:tint val="75000"/>
                  </a:srgbClr>
                </a:solidFill>
              </a:rPr>
              <a:pPr defTabSz="902513"/>
              <a:t>2021/12/2</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pPr defTabSz="902513"/>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pPr defTabSz="902513"/>
            <a:fld id="{4A75B2BE-07B9-48AC-9CCA-C5692409789B}" type="slidenum">
              <a:rPr lang="zh-CN" altLang="en-US" smtClean="0">
                <a:solidFill>
                  <a:srgbClr val="000000">
                    <a:tint val="75000"/>
                  </a:srgbClr>
                </a:solidFill>
              </a:rPr>
              <a:pPr defTabSz="902513"/>
              <a:t>‹#›</a:t>
            </a:fld>
            <a:endParaRPr lang="zh-CN" altLang="en-US">
              <a:solidFill>
                <a:srgbClr val="000000">
                  <a:tint val="75000"/>
                </a:srgbClr>
              </a:solidFill>
            </a:endParaRPr>
          </a:p>
        </p:txBody>
      </p:sp>
    </p:spTree>
    <p:extLst>
      <p:ext uri="{BB962C8B-B14F-4D97-AF65-F5344CB8AC3E}">
        <p14:creationId xmlns:p14="http://schemas.microsoft.com/office/powerpoint/2010/main" val="2334469178"/>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defTabSz="902513"/>
            <a:fld id="{B3BF5DE2-3D32-4EBB-BC87-35CA6B443AE1}" type="datetimeFigureOut">
              <a:rPr lang="zh-CN" altLang="en-US" smtClean="0">
                <a:solidFill>
                  <a:srgbClr val="000000">
                    <a:tint val="75000"/>
                  </a:srgbClr>
                </a:solidFill>
              </a:rPr>
              <a:pPr defTabSz="902513"/>
              <a:t>2021/12/2</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pPr defTabSz="902513"/>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pPr defTabSz="902513"/>
            <a:fld id="{4A75B2BE-07B9-48AC-9CCA-C5692409789B}" type="slidenum">
              <a:rPr lang="zh-CN" altLang="en-US" smtClean="0">
                <a:solidFill>
                  <a:srgbClr val="000000">
                    <a:tint val="75000"/>
                  </a:srgbClr>
                </a:solidFill>
              </a:rPr>
              <a:pPr defTabSz="902513"/>
              <a:t>‹#›</a:t>
            </a:fld>
            <a:endParaRPr lang="zh-CN" altLang="en-US">
              <a:solidFill>
                <a:srgbClr val="000000">
                  <a:tint val="75000"/>
                </a:srgbClr>
              </a:solidFill>
            </a:endParaRPr>
          </a:p>
        </p:txBody>
      </p:sp>
    </p:spTree>
    <p:extLst>
      <p:ext uri="{BB962C8B-B14F-4D97-AF65-F5344CB8AC3E}">
        <p14:creationId xmlns:p14="http://schemas.microsoft.com/office/powerpoint/2010/main" val="2617422443"/>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902513"/>
            <a:fld id="{B3BF5DE2-3D32-4EBB-BC87-35CA6B443AE1}" type="datetimeFigureOut">
              <a:rPr lang="zh-CN" altLang="en-US" smtClean="0">
                <a:solidFill>
                  <a:srgbClr val="000000">
                    <a:tint val="75000"/>
                  </a:srgbClr>
                </a:solidFill>
              </a:rPr>
              <a:pPr defTabSz="902513"/>
              <a:t>2021/12/2</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pPr defTabSz="902513"/>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pPr defTabSz="902513"/>
            <a:fld id="{4A75B2BE-07B9-48AC-9CCA-C5692409789B}" type="slidenum">
              <a:rPr lang="zh-CN" altLang="en-US" smtClean="0">
                <a:solidFill>
                  <a:srgbClr val="000000">
                    <a:tint val="75000"/>
                  </a:srgbClr>
                </a:solidFill>
              </a:rPr>
              <a:pPr defTabSz="902513"/>
              <a:t>‹#›</a:t>
            </a:fld>
            <a:endParaRPr lang="zh-CN" altLang="en-US">
              <a:solidFill>
                <a:srgbClr val="000000">
                  <a:tint val="75000"/>
                </a:srgbClr>
              </a:solidFill>
            </a:endParaRPr>
          </a:p>
        </p:txBody>
      </p:sp>
    </p:spTree>
    <p:extLst>
      <p:ext uri="{BB962C8B-B14F-4D97-AF65-F5344CB8AC3E}">
        <p14:creationId xmlns:p14="http://schemas.microsoft.com/office/powerpoint/2010/main" val="1837278770"/>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1663" y="269511"/>
            <a:ext cx="3959378" cy="1146986"/>
          </a:xfrm>
        </p:spPr>
        <p:txBody>
          <a:bodyPr anchor="b"/>
          <a:lstStyle>
            <a:lvl1pPr algn="l">
              <a:defRPr sz="1974"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05190" y="269511"/>
            <a:ext cx="6726398" cy="5777239"/>
          </a:xfrm>
        </p:spPr>
        <p:txBody>
          <a:bodyPr/>
          <a:lstStyle>
            <a:lvl1pPr>
              <a:defRPr sz="3158"/>
            </a:lvl1pPr>
            <a:lvl2pPr>
              <a:defRPr sz="2764"/>
            </a:lvl2pPr>
            <a:lvl3pPr>
              <a:defRPr sz="2369"/>
            </a:lvl3pPr>
            <a:lvl4pPr>
              <a:defRPr sz="1974"/>
            </a:lvl4pPr>
            <a:lvl5pPr>
              <a:defRPr sz="1974"/>
            </a:lvl5pPr>
            <a:lvl6pPr>
              <a:defRPr sz="1974"/>
            </a:lvl6pPr>
            <a:lvl7pPr>
              <a:defRPr sz="1974"/>
            </a:lvl7pPr>
            <a:lvl8pPr>
              <a:defRPr sz="1974"/>
            </a:lvl8pPr>
            <a:lvl9pPr>
              <a:defRPr sz="1974"/>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1663" y="1416497"/>
            <a:ext cx="3959378" cy="4630253"/>
          </a:xfrm>
        </p:spPr>
        <p:txBody>
          <a:bodyPr/>
          <a:lstStyle>
            <a:lvl1pPr marL="0" indent="0">
              <a:buNone/>
              <a:defRPr sz="1382"/>
            </a:lvl1pPr>
            <a:lvl2pPr marL="451256" indent="0">
              <a:buNone/>
              <a:defRPr sz="1184"/>
            </a:lvl2pPr>
            <a:lvl3pPr marL="902513" indent="0">
              <a:buNone/>
              <a:defRPr sz="987"/>
            </a:lvl3pPr>
            <a:lvl4pPr marL="1353769" indent="0">
              <a:buNone/>
              <a:defRPr sz="888"/>
            </a:lvl4pPr>
            <a:lvl5pPr marL="1805026" indent="0">
              <a:buNone/>
              <a:defRPr sz="888"/>
            </a:lvl5pPr>
            <a:lvl6pPr marL="2256282" indent="0">
              <a:buNone/>
              <a:defRPr sz="888"/>
            </a:lvl6pPr>
            <a:lvl7pPr marL="2707538" indent="0">
              <a:buNone/>
              <a:defRPr sz="888"/>
            </a:lvl7pPr>
            <a:lvl8pPr marL="3158795" indent="0">
              <a:buNone/>
              <a:defRPr sz="888"/>
            </a:lvl8pPr>
            <a:lvl9pPr marL="3610051" indent="0">
              <a:buNone/>
              <a:defRPr sz="888"/>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defTabSz="902513"/>
            <a:fld id="{B3BF5DE2-3D32-4EBB-BC87-35CA6B443AE1}" type="datetimeFigureOut">
              <a:rPr lang="zh-CN" altLang="en-US" smtClean="0">
                <a:solidFill>
                  <a:srgbClr val="000000">
                    <a:tint val="75000"/>
                  </a:srgbClr>
                </a:solidFill>
              </a:rPr>
              <a:pPr defTabSz="902513"/>
              <a:t>2021/12/2</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pPr defTabSz="902513"/>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pPr defTabSz="902513"/>
            <a:fld id="{4A75B2BE-07B9-48AC-9CCA-C5692409789B}" type="slidenum">
              <a:rPr lang="zh-CN" altLang="en-US" smtClean="0">
                <a:solidFill>
                  <a:srgbClr val="000000">
                    <a:tint val="75000"/>
                  </a:srgbClr>
                </a:solidFill>
              </a:rPr>
              <a:pPr defTabSz="902513"/>
              <a:t>‹#›</a:t>
            </a:fld>
            <a:endParaRPr lang="zh-CN" altLang="en-US">
              <a:solidFill>
                <a:srgbClr val="000000">
                  <a:tint val="75000"/>
                </a:srgbClr>
              </a:solidFill>
            </a:endParaRPr>
          </a:p>
        </p:txBody>
      </p:sp>
    </p:spTree>
    <p:extLst>
      <p:ext uri="{BB962C8B-B14F-4D97-AF65-F5344CB8AC3E}">
        <p14:creationId xmlns:p14="http://schemas.microsoft.com/office/powerpoint/2010/main" val="3379421475"/>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58079" y="4738370"/>
            <a:ext cx="7219950" cy="559391"/>
          </a:xfrm>
        </p:spPr>
        <p:txBody>
          <a:bodyPr anchor="b"/>
          <a:lstStyle>
            <a:lvl1pPr algn="l">
              <a:defRPr sz="1974"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58079" y="604832"/>
            <a:ext cx="7219950" cy="4061460"/>
          </a:xfrm>
        </p:spPr>
        <p:txBody>
          <a:bodyPr/>
          <a:lstStyle>
            <a:lvl1pPr marL="0" indent="0">
              <a:buNone/>
              <a:defRPr sz="3158"/>
            </a:lvl1pPr>
            <a:lvl2pPr marL="451256" indent="0">
              <a:buNone/>
              <a:defRPr sz="2764"/>
            </a:lvl2pPr>
            <a:lvl3pPr marL="902513" indent="0">
              <a:buNone/>
              <a:defRPr sz="2369"/>
            </a:lvl3pPr>
            <a:lvl4pPr marL="1353769" indent="0">
              <a:buNone/>
              <a:defRPr sz="1974"/>
            </a:lvl4pPr>
            <a:lvl5pPr marL="1805026" indent="0">
              <a:buNone/>
              <a:defRPr sz="1974"/>
            </a:lvl5pPr>
            <a:lvl6pPr marL="2256282" indent="0">
              <a:buNone/>
              <a:defRPr sz="1974"/>
            </a:lvl6pPr>
            <a:lvl7pPr marL="2707538" indent="0">
              <a:buNone/>
              <a:defRPr sz="1974"/>
            </a:lvl7pPr>
            <a:lvl8pPr marL="3158795" indent="0">
              <a:buNone/>
              <a:defRPr sz="1974"/>
            </a:lvl8pPr>
            <a:lvl9pPr marL="3610051" indent="0">
              <a:buNone/>
              <a:defRPr sz="1974"/>
            </a:lvl9pPr>
          </a:lstStyle>
          <a:p>
            <a:endParaRPr lang="zh-CN" altLang="en-US"/>
          </a:p>
        </p:txBody>
      </p:sp>
      <p:sp>
        <p:nvSpPr>
          <p:cNvPr id="4" name="文本占位符 3"/>
          <p:cNvSpPr>
            <a:spLocks noGrp="1"/>
          </p:cNvSpPr>
          <p:nvPr>
            <p:ph type="body" sz="half" idx="2"/>
          </p:nvPr>
        </p:nvSpPr>
        <p:spPr>
          <a:xfrm>
            <a:off x="2358079" y="5297761"/>
            <a:ext cx="7219950" cy="794429"/>
          </a:xfrm>
        </p:spPr>
        <p:txBody>
          <a:bodyPr/>
          <a:lstStyle>
            <a:lvl1pPr marL="0" indent="0">
              <a:buNone/>
              <a:defRPr sz="1382"/>
            </a:lvl1pPr>
            <a:lvl2pPr marL="451256" indent="0">
              <a:buNone/>
              <a:defRPr sz="1184"/>
            </a:lvl2pPr>
            <a:lvl3pPr marL="902513" indent="0">
              <a:buNone/>
              <a:defRPr sz="987"/>
            </a:lvl3pPr>
            <a:lvl4pPr marL="1353769" indent="0">
              <a:buNone/>
              <a:defRPr sz="888"/>
            </a:lvl4pPr>
            <a:lvl5pPr marL="1805026" indent="0">
              <a:buNone/>
              <a:defRPr sz="888"/>
            </a:lvl5pPr>
            <a:lvl6pPr marL="2256282" indent="0">
              <a:buNone/>
              <a:defRPr sz="888"/>
            </a:lvl6pPr>
            <a:lvl7pPr marL="2707538" indent="0">
              <a:buNone/>
              <a:defRPr sz="888"/>
            </a:lvl7pPr>
            <a:lvl8pPr marL="3158795" indent="0">
              <a:buNone/>
              <a:defRPr sz="888"/>
            </a:lvl8pPr>
            <a:lvl9pPr marL="3610051" indent="0">
              <a:buNone/>
              <a:defRPr sz="888"/>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defTabSz="902513"/>
            <a:fld id="{B3BF5DE2-3D32-4EBB-BC87-35CA6B443AE1}" type="datetimeFigureOut">
              <a:rPr lang="zh-CN" altLang="en-US" smtClean="0">
                <a:solidFill>
                  <a:srgbClr val="000000">
                    <a:tint val="75000"/>
                  </a:srgbClr>
                </a:solidFill>
              </a:rPr>
              <a:pPr defTabSz="902513"/>
              <a:t>2021/12/2</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pPr defTabSz="902513"/>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pPr defTabSz="902513"/>
            <a:fld id="{4A75B2BE-07B9-48AC-9CCA-C5692409789B}" type="slidenum">
              <a:rPr lang="zh-CN" altLang="en-US" smtClean="0">
                <a:solidFill>
                  <a:srgbClr val="000000">
                    <a:tint val="75000"/>
                  </a:srgbClr>
                </a:solidFill>
              </a:rPr>
              <a:pPr defTabSz="902513"/>
              <a:t>‹#›</a:t>
            </a:fld>
            <a:endParaRPr lang="zh-CN" altLang="en-US">
              <a:solidFill>
                <a:srgbClr val="000000">
                  <a:tint val="75000"/>
                </a:srgbClr>
              </a:solidFill>
            </a:endParaRPr>
          </a:p>
        </p:txBody>
      </p:sp>
    </p:spTree>
    <p:extLst>
      <p:ext uri="{BB962C8B-B14F-4D97-AF65-F5344CB8AC3E}">
        <p14:creationId xmlns:p14="http://schemas.microsoft.com/office/powerpoint/2010/main" val="574957555"/>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defTabSz="902513"/>
            <a:fld id="{B3BF5DE2-3D32-4EBB-BC87-35CA6B443AE1}" type="datetimeFigureOut">
              <a:rPr lang="zh-CN" altLang="en-US" smtClean="0">
                <a:solidFill>
                  <a:srgbClr val="000000">
                    <a:tint val="75000"/>
                  </a:srgbClr>
                </a:solidFill>
              </a:rPr>
              <a:pPr defTabSz="902513"/>
              <a:t>2021/12/2</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pPr defTabSz="902513"/>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pPr defTabSz="902513"/>
            <a:fld id="{4A75B2BE-07B9-48AC-9CCA-C5692409789B}" type="slidenum">
              <a:rPr lang="zh-CN" altLang="en-US" smtClean="0">
                <a:solidFill>
                  <a:srgbClr val="000000">
                    <a:tint val="75000"/>
                  </a:srgbClr>
                </a:solidFill>
              </a:rPr>
              <a:pPr defTabSz="902513"/>
              <a:t>‹#›</a:t>
            </a:fld>
            <a:endParaRPr lang="zh-CN" altLang="en-US">
              <a:solidFill>
                <a:srgbClr val="000000">
                  <a:tint val="75000"/>
                </a:srgbClr>
              </a:solidFill>
            </a:endParaRPr>
          </a:p>
        </p:txBody>
      </p:sp>
    </p:spTree>
    <p:extLst>
      <p:ext uri="{BB962C8B-B14F-4D97-AF65-F5344CB8AC3E}">
        <p14:creationId xmlns:p14="http://schemas.microsoft.com/office/powerpoint/2010/main" val="1458942779"/>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106" y="271078"/>
            <a:ext cx="2707481" cy="577567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1663" y="271078"/>
            <a:ext cx="7972028" cy="577567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defTabSz="902513"/>
            <a:fld id="{B3BF5DE2-3D32-4EBB-BC87-35CA6B443AE1}" type="datetimeFigureOut">
              <a:rPr lang="zh-CN" altLang="en-US" smtClean="0">
                <a:solidFill>
                  <a:srgbClr val="000000">
                    <a:tint val="75000"/>
                  </a:srgbClr>
                </a:solidFill>
              </a:rPr>
              <a:pPr defTabSz="902513"/>
              <a:t>2021/12/2</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pPr defTabSz="902513"/>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pPr defTabSz="902513"/>
            <a:fld id="{4A75B2BE-07B9-48AC-9CCA-C5692409789B}" type="slidenum">
              <a:rPr lang="zh-CN" altLang="en-US" smtClean="0">
                <a:solidFill>
                  <a:srgbClr val="000000">
                    <a:tint val="75000"/>
                  </a:srgbClr>
                </a:solidFill>
              </a:rPr>
              <a:pPr defTabSz="902513"/>
              <a:t>‹#›</a:t>
            </a:fld>
            <a:endParaRPr lang="zh-CN" altLang="en-US">
              <a:solidFill>
                <a:srgbClr val="000000">
                  <a:tint val="75000"/>
                </a:srgbClr>
              </a:solidFill>
            </a:endParaRPr>
          </a:p>
        </p:txBody>
      </p:sp>
    </p:spTree>
    <p:extLst>
      <p:ext uri="{BB962C8B-B14F-4D97-AF65-F5344CB8AC3E}">
        <p14:creationId xmlns:p14="http://schemas.microsoft.com/office/powerpoint/2010/main" val="3218770247"/>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28853" y="360393"/>
            <a:ext cx="10378678" cy="130838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8855" y="1659370"/>
            <a:ext cx="5090628" cy="813232"/>
          </a:xfrm>
        </p:spPr>
        <p:txBody>
          <a:bodyPr anchor="b"/>
          <a:lstStyle>
            <a:lvl1pPr marL="0" indent="0">
              <a:buNone/>
              <a:defRPr sz="2369" b="1"/>
            </a:lvl1pPr>
            <a:lvl2pPr marL="451256" indent="0">
              <a:buNone/>
              <a:defRPr sz="1974" b="1"/>
            </a:lvl2pPr>
            <a:lvl3pPr marL="902513" indent="0">
              <a:buNone/>
              <a:defRPr sz="1777" b="1"/>
            </a:lvl3pPr>
            <a:lvl4pPr marL="1353769" indent="0">
              <a:buNone/>
              <a:defRPr sz="1579" b="1"/>
            </a:lvl4pPr>
            <a:lvl5pPr marL="1805026" indent="0">
              <a:buNone/>
              <a:defRPr sz="1579" b="1"/>
            </a:lvl5pPr>
            <a:lvl6pPr marL="2256282" indent="0">
              <a:buNone/>
              <a:defRPr sz="1579" b="1"/>
            </a:lvl6pPr>
            <a:lvl7pPr marL="2707538" indent="0">
              <a:buNone/>
              <a:defRPr sz="1579" b="1"/>
            </a:lvl7pPr>
            <a:lvl8pPr marL="3158795" indent="0">
              <a:buNone/>
              <a:defRPr sz="1579" b="1"/>
            </a:lvl8pPr>
            <a:lvl9pPr marL="3610051" indent="0">
              <a:buNone/>
              <a:defRPr sz="1579" b="1"/>
            </a:lvl9pPr>
          </a:lstStyle>
          <a:p>
            <a:pPr lvl="0"/>
            <a:r>
              <a:rPr lang="en-US" smtClean="0"/>
              <a:t>Edit Master text styles</a:t>
            </a:r>
          </a:p>
        </p:txBody>
      </p:sp>
      <p:sp>
        <p:nvSpPr>
          <p:cNvPr id="4" name="Content Placeholder 3"/>
          <p:cNvSpPr>
            <a:spLocks noGrp="1"/>
          </p:cNvSpPr>
          <p:nvPr>
            <p:ph sz="half" idx="2"/>
          </p:nvPr>
        </p:nvSpPr>
        <p:spPr>
          <a:xfrm>
            <a:off x="828855" y="2472602"/>
            <a:ext cx="5090628" cy="36368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1833" y="1659370"/>
            <a:ext cx="5115699" cy="813232"/>
          </a:xfrm>
        </p:spPr>
        <p:txBody>
          <a:bodyPr anchor="b"/>
          <a:lstStyle>
            <a:lvl1pPr marL="0" indent="0">
              <a:buNone/>
              <a:defRPr sz="2369" b="1"/>
            </a:lvl1pPr>
            <a:lvl2pPr marL="451256" indent="0">
              <a:buNone/>
              <a:defRPr sz="1974" b="1"/>
            </a:lvl2pPr>
            <a:lvl3pPr marL="902513" indent="0">
              <a:buNone/>
              <a:defRPr sz="1777" b="1"/>
            </a:lvl3pPr>
            <a:lvl4pPr marL="1353769" indent="0">
              <a:buNone/>
              <a:defRPr sz="1579" b="1"/>
            </a:lvl4pPr>
            <a:lvl5pPr marL="1805026" indent="0">
              <a:buNone/>
              <a:defRPr sz="1579" b="1"/>
            </a:lvl5pPr>
            <a:lvl6pPr marL="2256282" indent="0">
              <a:buNone/>
              <a:defRPr sz="1579" b="1"/>
            </a:lvl6pPr>
            <a:lvl7pPr marL="2707538" indent="0">
              <a:buNone/>
              <a:defRPr sz="1579" b="1"/>
            </a:lvl7pPr>
            <a:lvl8pPr marL="3158795" indent="0">
              <a:buNone/>
              <a:defRPr sz="1579" b="1"/>
            </a:lvl8pPr>
            <a:lvl9pPr marL="3610051" indent="0">
              <a:buNone/>
              <a:defRPr sz="1579" b="1"/>
            </a:lvl9pPr>
          </a:lstStyle>
          <a:p>
            <a:pPr lvl="0"/>
            <a:r>
              <a:rPr lang="en-US" smtClean="0"/>
              <a:t>Edit Master text styles</a:t>
            </a:r>
          </a:p>
        </p:txBody>
      </p:sp>
      <p:sp>
        <p:nvSpPr>
          <p:cNvPr id="6" name="Content Placeholder 5"/>
          <p:cNvSpPr>
            <a:spLocks noGrp="1"/>
          </p:cNvSpPr>
          <p:nvPr>
            <p:ph sz="quarter" idx="4"/>
          </p:nvPr>
        </p:nvSpPr>
        <p:spPr>
          <a:xfrm>
            <a:off x="6091833" y="2472602"/>
            <a:ext cx="5115699" cy="36368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defTabSz="451256"/>
            <a:fld id="{0DA2CC75-8280-4D50-8556-C2874ADEF926}" type="datetimeFigureOut">
              <a:rPr lang="zh-CN" altLang="en-US" smtClean="0">
                <a:solidFill>
                  <a:prstClr val="black">
                    <a:tint val="75000"/>
                  </a:prstClr>
                </a:solidFill>
              </a:rPr>
              <a:pPr defTabSz="451256"/>
              <a:t>2021/12/2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pPr defTabSz="451256"/>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451256"/>
            <a:fld id="{6E190E77-D57C-49F8-ADC2-FB99C50EBC2E}" type="slidenum">
              <a:rPr lang="zh-CN" altLang="en-US" smtClean="0">
                <a:solidFill>
                  <a:prstClr val="black">
                    <a:tint val="75000"/>
                  </a:prstClr>
                </a:solidFill>
              </a:rPr>
              <a:pPr defTabSz="451256"/>
              <a:t>‹#›</a:t>
            </a:fld>
            <a:endParaRPr lang="zh-CN" altLang="en-US">
              <a:solidFill>
                <a:prstClr val="black">
                  <a:tint val="75000"/>
                </a:prstClr>
              </a:solidFill>
            </a:endParaRPr>
          </a:p>
        </p:txBody>
      </p:sp>
    </p:spTree>
    <p:extLst>
      <p:ext uri="{BB962C8B-B14F-4D97-AF65-F5344CB8AC3E}">
        <p14:creationId xmlns:p14="http://schemas.microsoft.com/office/powerpoint/2010/main" val="3414096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defTabSz="451256"/>
            <a:fld id="{0DA2CC75-8280-4D50-8556-C2874ADEF926}" type="datetimeFigureOut">
              <a:rPr lang="zh-CN" altLang="en-US" smtClean="0">
                <a:solidFill>
                  <a:prstClr val="black">
                    <a:tint val="75000"/>
                  </a:prstClr>
                </a:solidFill>
              </a:rPr>
              <a:pPr defTabSz="451256"/>
              <a:t>2021/12/2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pPr defTabSz="451256"/>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451256"/>
            <a:fld id="{6E190E77-D57C-49F8-ADC2-FB99C50EBC2E}" type="slidenum">
              <a:rPr lang="zh-CN" altLang="en-US" smtClean="0">
                <a:solidFill>
                  <a:prstClr val="black">
                    <a:tint val="75000"/>
                  </a:prstClr>
                </a:solidFill>
              </a:rPr>
              <a:pPr defTabSz="451256"/>
              <a:t>‹#›</a:t>
            </a:fld>
            <a:endParaRPr lang="zh-CN" altLang="en-US">
              <a:solidFill>
                <a:prstClr val="black">
                  <a:tint val="75000"/>
                </a:prstClr>
              </a:solidFill>
            </a:endParaRPr>
          </a:p>
        </p:txBody>
      </p:sp>
    </p:spTree>
    <p:extLst>
      <p:ext uri="{BB962C8B-B14F-4D97-AF65-F5344CB8AC3E}">
        <p14:creationId xmlns:p14="http://schemas.microsoft.com/office/powerpoint/2010/main" val="1911023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1256"/>
            <a:fld id="{0DA2CC75-8280-4D50-8556-C2874ADEF926}" type="datetimeFigureOut">
              <a:rPr lang="zh-CN" altLang="en-US" smtClean="0">
                <a:solidFill>
                  <a:prstClr val="black">
                    <a:tint val="75000"/>
                  </a:prstClr>
                </a:solidFill>
              </a:rPr>
              <a:pPr defTabSz="451256"/>
              <a:t>2021/12/2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pPr defTabSz="451256"/>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451256"/>
            <a:fld id="{6E190E77-D57C-49F8-ADC2-FB99C50EBC2E}" type="slidenum">
              <a:rPr lang="zh-CN" altLang="en-US" smtClean="0">
                <a:solidFill>
                  <a:prstClr val="black">
                    <a:tint val="75000"/>
                  </a:prstClr>
                </a:solidFill>
              </a:rPr>
              <a:pPr defTabSz="451256"/>
              <a:t>‹#›</a:t>
            </a:fld>
            <a:endParaRPr lang="zh-CN" altLang="en-US">
              <a:solidFill>
                <a:prstClr val="black">
                  <a:tint val="75000"/>
                </a:prstClr>
              </a:solidFill>
            </a:endParaRPr>
          </a:p>
        </p:txBody>
      </p:sp>
    </p:spTree>
    <p:extLst>
      <p:ext uri="{BB962C8B-B14F-4D97-AF65-F5344CB8AC3E}">
        <p14:creationId xmlns:p14="http://schemas.microsoft.com/office/powerpoint/2010/main" val="979715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8853" y="451273"/>
            <a:ext cx="3881036" cy="1579457"/>
          </a:xfrm>
        </p:spPr>
        <p:txBody>
          <a:bodyPr anchor="b"/>
          <a:lstStyle>
            <a:lvl1pPr>
              <a:defRPr sz="3158"/>
            </a:lvl1pPr>
          </a:lstStyle>
          <a:p>
            <a:r>
              <a:rPr lang="en-US" smtClean="0"/>
              <a:t>Click to edit Master title style</a:t>
            </a:r>
            <a:endParaRPr lang="en-US" dirty="0"/>
          </a:p>
        </p:txBody>
      </p:sp>
      <p:sp>
        <p:nvSpPr>
          <p:cNvPr id="3" name="Content Placeholder 2"/>
          <p:cNvSpPr>
            <a:spLocks noGrp="1"/>
          </p:cNvSpPr>
          <p:nvPr>
            <p:ph idx="1"/>
          </p:nvPr>
        </p:nvSpPr>
        <p:spPr>
          <a:xfrm>
            <a:off x="5115698" y="974627"/>
            <a:ext cx="6091833" cy="4810448"/>
          </a:xfrm>
        </p:spPr>
        <p:txBody>
          <a:bodyPr/>
          <a:lstStyle>
            <a:lvl1pPr>
              <a:defRPr sz="3158"/>
            </a:lvl1pPr>
            <a:lvl2pPr>
              <a:defRPr sz="2764"/>
            </a:lvl2pPr>
            <a:lvl3pPr>
              <a:defRPr sz="2369"/>
            </a:lvl3pPr>
            <a:lvl4pPr>
              <a:defRPr sz="1974"/>
            </a:lvl4pPr>
            <a:lvl5pPr>
              <a:defRPr sz="1974"/>
            </a:lvl5pPr>
            <a:lvl6pPr>
              <a:defRPr sz="1974"/>
            </a:lvl6pPr>
            <a:lvl7pPr>
              <a:defRPr sz="1974"/>
            </a:lvl7pPr>
            <a:lvl8pPr>
              <a:defRPr sz="1974"/>
            </a:lvl8pPr>
            <a:lvl9pPr>
              <a:defRPr sz="1974"/>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8853" y="2030730"/>
            <a:ext cx="3881036" cy="3762179"/>
          </a:xfrm>
        </p:spPr>
        <p:txBody>
          <a:bodyPr/>
          <a:lstStyle>
            <a:lvl1pPr marL="0" indent="0">
              <a:buNone/>
              <a:defRPr sz="1579"/>
            </a:lvl1pPr>
            <a:lvl2pPr marL="451256" indent="0">
              <a:buNone/>
              <a:defRPr sz="1382"/>
            </a:lvl2pPr>
            <a:lvl3pPr marL="902513" indent="0">
              <a:buNone/>
              <a:defRPr sz="1184"/>
            </a:lvl3pPr>
            <a:lvl4pPr marL="1353769" indent="0">
              <a:buNone/>
              <a:defRPr sz="987"/>
            </a:lvl4pPr>
            <a:lvl5pPr marL="1805026" indent="0">
              <a:buNone/>
              <a:defRPr sz="987"/>
            </a:lvl5pPr>
            <a:lvl6pPr marL="2256282" indent="0">
              <a:buNone/>
              <a:defRPr sz="987"/>
            </a:lvl6pPr>
            <a:lvl7pPr marL="2707538" indent="0">
              <a:buNone/>
              <a:defRPr sz="987"/>
            </a:lvl7pPr>
            <a:lvl8pPr marL="3158795" indent="0">
              <a:buNone/>
              <a:defRPr sz="987"/>
            </a:lvl8pPr>
            <a:lvl9pPr marL="3610051" indent="0">
              <a:buNone/>
              <a:defRPr sz="987"/>
            </a:lvl9pPr>
          </a:lstStyle>
          <a:p>
            <a:pPr lvl="0"/>
            <a:r>
              <a:rPr lang="en-US" smtClean="0"/>
              <a:t>Edit Master text styles</a:t>
            </a:r>
          </a:p>
        </p:txBody>
      </p:sp>
      <p:sp>
        <p:nvSpPr>
          <p:cNvPr id="5" name="Date Placeholder 4"/>
          <p:cNvSpPr>
            <a:spLocks noGrp="1"/>
          </p:cNvSpPr>
          <p:nvPr>
            <p:ph type="dt" sz="half" idx="10"/>
          </p:nvPr>
        </p:nvSpPr>
        <p:spPr/>
        <p:txBody>
          <a:bodyPr/>
          <a:lstStyle/>
          <a:p>
            <a:pPr defTabSz="451256"/>
            <a:fld id="{0DA2CC75-8280-4D50-8556-C2874ADEF926}" type="datetimeFigureOut">
              <a:rPr lang="zh-CN" altLang="en-US" smtClean="0">
                <a:solidFill>
                  <a:prstClr val="black">
                    <a:tint val="75000"/>
                  </a:prstClr>
                </a:solidFill>
              </a:rPr>
              <a:pPr defTabSz="451256"/>
              <a:t>2021/12/2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451256"/>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1256"/>
            <a:fld id="{6E190E77-D57C-49F8-ADC2-FB99C50EBC2E}" type="slidenum">
              <a:rPr lang="zh-CN" altLang="en-US" smtClean="0">
                <a:solidFill>
                  <a:prstClr val="black">
                    <a:tint val="75000"/>
                  </a:prstClr>
                </a:solidFill>
              </a:rPr>
              <a:pPr defTabSz="451256"/>
              <a:t>‹#›</a:t>
            </a:fld>
            <a:endParaRPr lang="zh-CN" altLang="en-US">
              <a:solidFill>
                <a:prstClr val="black">
                  <a:tint val="75000"/>
                </a:prstClr>
              </a:solidFill>
            </a:endParaRPr>
          </a:p>
        </p:txBody>
      </p:sp>
    </p:spTree>
    <p:extLst>
      <p:ext uri="{BB962C8B-B14F-4D97-AF65-F5344CB8AC3E}">
        <p14:creationId xmlns:p14="http://schemas.microsoft.com/office/powerpoint/2010/main" val="1415535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8853" y="451273"/>
            <a:ext cx="3881036" cy="1579457"/>
          </a:xfrm>
        </p:spPr>
        <p:txBody>
          <a:bodyPr anchor="b"/>
          <a:lstStyle>
            <a:lvl1pPr>
              <a:defRPr sz="3158"/>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15698" y="974627"/>
            <a:ext cx="6091833" cy="4810448"/>
          </a:xfrm>
        </p:spPr>
        <p:txBody>
          <a:bodyPr anchor="t"/>
          <a:lstStyle>
            <a:lvl1pPr marL="0" indent="0">
              <a:buNone/>
              <a:defRPr sz="3158"/>
            </a:lvl1pPr>
            <a:lvl2pPr marL="451256" indent="0">
              <a:buNone/>
              <a:defRPr sz="2764"/>
            </a:lvl2pPr>
            <a:lvl3pPr marL="902513" indent="0">
              <a:buNone/>
              <a:defRPr sz="2369"/>
            </a:lvl3pPr>
            <a:lvl4pPr marL="1353769" indent="0">
              <a:buNone/>
              <a:defRPr sz="1974"/>
            </a:lvl4pPr>
            <a:lvl5pPr marL="1805026" indent="0">
              <a:buNone/>
              <a:defRPr sz="1974"/>
            </a:lvl5pPr>
            <a:lvl6pPr marL="2256282" indent="0">
              <a:buNone/>
              <a:defRPr sz="1974"/>
            </a:lvl6pPr>
            <a:lvl7pPr marL="2707538" indent="0">
              <a:buNone/>
              <a:defRPr sz="1974"/>
            </a:lvl7pPr>
            <a:lvl8pPr marL="3158795" indent="0">
              <a:buNone/>
              <a:defRPr sz="1974"/>
            </a:lvl8pPr>
            <a:lvl9pPr marL="3610051" indent="0">
              <a:buNone/>
              <a:defRPr sz="1974"/>
            </a:lvl9pPr>
          </a:lstStyle>
          <a:p>
            <a:r>
              <a:rPr lang="en-US" smtClean="0"/>
              <a:t>Click icon to add picture</a:t>
            </a:r>
            <a:endParaRPr lang="en-US" dirty="0"/>
          </a:p>
        </p:txBody>
      </p:sp>
      <p:sp>
        <p:nvSpPr>
          <p:cNvPr id="4" name="Text Placeholder 3"/>
          <p:cNvSpPr>
            <a:spLocks noGrp="1"/>
          </p:cNvSpPr>
          <p:nvPr>
            <p:ph type="body" sz="half" idx="2"/>
          </p:nvPr>
        </p:nvSpPr>
        <p:spPr>
          <a:xfrm>
            <a:off x="828853" y="2030730"/>
            <a:ext cx="3881036" cy="3762179"/>
          </a:xfrm>
        </p:spPr>
        <p:txBody>
          <a:bodyPr/>
          <a:lstStyle>
            <a:lvl1pPr marL="0" indent="0">
              <a:buNone/>
              <a:defRPr sz="1579"/>
            </a:lvl1pPr>
            <a:lvl2pPr marL="451256" indent="0">
              <a:buNone/>
              <a:defRPr sz="1382"/>
            </a:lvl2pPr>
            <a:lvl3pPr marL="902513" indent="0">
              <a:buNone/>
              <a:defRPr sz="1184"/>
            </a:lvl3pPr>
            <a:lvl4pPr marL="1353769" indent="0">
              <a:buNone/>
              <a:defRPr sz="987"/>
            </a:lvl4pPr>
            <a:lvl5pPr marL="1805026" indent="0">
              <a:buNone/>
              <a:defRPr sz="987"/>
            </a:lvl5pPr>
            <a:lvl6pPr marL="2256282" indent="0">
              <a:buNone/>
              <a:defRPr sz="987"/>
            </a:lvl6pPr>
            <a:lvl7pPr marL="2707538" indent="0">
              <a:buNone/>
              <a:defRPr sz="987"/>
            </a:lvl7pPr>
            <a:lvl8pPr marL="3158795" indent="0">
              <a:buNone/>
              <a:defRPr sz="987"/>
            </a:lvl8pPr>
            <a:lvl9pPr marL="3610051" indent="0">
              <a:buNone/>
              <a:defRPr sz="987"/>
            </a:lvl9pPr>
          </a:lstStyle>
          <a:p>
            <a:pPr lvl="0"/>
            <a:r>
              <a:rPr lang="en-US" smtClean="0"/>
              <a:t>Edit Master text styles</a:t>
            </a:r>
          </a:p>
        </p:txBody>
      </p:sp>
      <p:sp>
        <p:nvSpPr>
          <p:cNvPr id="5" name="Date Placeholder 4"/>
          <p:cNvSpPr>
            <a:spLocks noGrp="1"/>
          </p:cNvSpPr>
          <p:nvPr>
            <p:ph type="dt" sz="half" idx="10"/>
          </p:nvPr>
        </p:nvSpPr>
        <p:spPr/>
        <p:txBody>
          <a:bodyPr/>
          <a:lstStyle/>
          <a:p>
            <a:pPr defTabSz="451256"/>
            <a:fld id="{0DA2CC75-8280-4D50-8556-C2874ADEF926}" type="datetimeFigureOut">
              <a:rPr lang="zh-CN" altLang="en-US" smtClean="0">
                <a:solidFill>
                  <a:prstClr val="black">
                    <a:tint val="75000"/>
                  </a:prstClr>
                </a:solidFill>
              </a:rPr>
              <a:pPr defTabSz="451256"/>
              <a:t>2021/12/2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pPr defTabSz="451256"/>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1256"/>
            <a:fld id="{6E190E77-D57C-49F8-ADC2-FB99C50EBC2E}" type="slidenum">
              <a:rPr lang="zh-CN" altLang="en-US" smtClean="0">
                <a:solidFill>
                  <a:prstClr val="black">
                    <a:tint val="75000"/>
                  </a:prstClr>
                </a:solidFill>
              </a:rPr>
              <a:pPr defTabSz="451256"/>
              <a:t>‹#›</a:t>
            </a:fld>
            <a:endParaRPr lang="zh-CN" altLang="en-US">
              <a:solidFill>
                <a:prstClr val="black">
                  <a:tint val="75000"/>
                </a:prstClr>
              </a:solidFill>
            </a:endParaRPr>
          </a:p>
        </p:txBody>
      </p:sp>
    </p:spTree>
    <p:extLst>
      <p:ext uri="{BB962C8B-B14F-4D97-AF65-F5344CB8AC3E}">
        <p14:creationId xmlns:p14="http://schemas.microsoft.com/office/powerpoint/2010/main" val="2335498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7286" y="360393"/>
            <a:ext cx="10378678" cy="130838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7286" y="1801959"/>
            <a:ext cx="10378678" cy="429493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7286" y="6273954"/>
            <a:ext cx="2707481" cy="360392"/>
          </a:xfrm>
          <a:prstGeom prst="rect">
            <a:avLst/>
          </a:prstGeom>
        </p:spPr>
        <p:txBody>
          <a:bodyPr vert="horz" lIns="91440" tIns="45720" rIns="91440" bIns="45720" rtlCol="0" anchor="ctr"/>
          <a:lstStyle>
            <a:lvl1pPr algn="l">
              <a:defRPr sz="1184">
                <a:solidFill>
                  <a:schemeClr val="tx1">
                    <a:tint val="75000"/>
                  </a:schemeClr>
                </a:solidFill>
              </a:defRPr>
            </a:lvl1pPr>
          </a:lstStyle>
          <a:p>
            <a:pPr defTabSz="451256"/>
            <a:fld id="{0DA2CC75-8280-4D50-8556-C2874ADEF926}" type="datetimeFigureOut">
              <a:rPr lang="zh-CN" altLang="en-US" smtClean="0">
                <a:solidFill>
                  <a:prstClr val="black">
                    <a:tint val="75000"/>
                  </a:prstClr>
                </a:solidFill>
              </a:rPr>
              <a:pPr defTabSz="451256"/>
              <a:t>2021/12/2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986014" y="6273954"/>
            <a:ext cx="4061222" cy="360392"/>
          </a:xfrm>
          <a:prstGeom prst="rect">
            <a:avLst/>
          </a:prstGeom>
        </p:spPr>
        <p:txBody>
          <a:bodyPr vert="horz" lIns="91440" tIns="45720" rIns="91440" bIns="45720" rtlCol="0" anchor="ctr"/>
          <a:lstStyle>
            <a:lvl1pPr algn="ctr">
              <a:defRPr sz="1184">
                <a:solidFill>
                  <a:schemeClr val="tx1">
                    <a:tint val="75000"/>
                  </a:schemeClr>
                </a:solidFill>
              </a:defRPr>
            </a:lvl1pPr>
          </a:lstStyle>
          <a:p>
            <a:pPr defTabSz="451256"/>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498483" y="6273954"/>
            <a:ext cx="2707481" cy="360392"/>
          </a:xfrm>
          <a:prstGeom prst="rect">
            <a:avLst/>
          </a:prstGeom>
        </p:spPr>
        <p:txBody>
          <a:bodyPr vert="horz" lIns="91440" tIns="45720" rIns="91440" bIns="45720" rtlCol="0" anchor="ctr"/>
          <a:lstStyle>
            <a:lvl1pPr algn="r">
              <a:defRPr sz="1184">
                <a:solidFill>
                  <a:schemeClr val="tx1">
                    <a:tint val="75000"/>
                  </a:schemeClr>
                </a:solidFill>
              </a:defRPr>
            </a:lvl1pPr>
          </a:lstStyle>
          <a:p>
            <a:pPr defTabSz="451256"/>
            <a:fld id="{6E190E77-D57C-49F8-ADC2-FB99C50EBC2E}" type="slidenum">
              <a:rPr lang="zh-CN" altLang="en-US" smtClean="0">
                <a:solidFill>
                  <a:prstClr val="black">
                    <a:tint val="75000"/>
                  </a:prstClr>
                </a:solidFill>
              </a:rPr>
              <a:pPr defTabSz="451256"/>
              <a:t>‹#›</a:t>
            </a:fld>
            <a:endParaRPr lang="zh-CN" altLang="en-US">
              <a:solidFill>
                <a:prstClr val="black">
                  <a:tint val="75000"/>
                </a:prstClr>
              </a:solidFill>
            </a:endParaRPr>
          </a:p>
        </p:txBody>
      </p:sp>
    </p:spTree>
    <p:extLst>
      <p:ext uri="{BB962C8B-B14F-4D97-AF65-F5344CB8AC3E}">
        <p14:creationId xmlns:p14="http://schemas.microsoft.com/office/powerpoint/2010/main" val="1410615017"/>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defTabSz="902513" rtl="0" eaLnBrk="1" latinLnBrk="0" hangingPunct="1">
        <a:lnSpc>
          <a:spcPct val="90000"/>
        </a:lnSpc>
        <a:spcBef>
          <a:spcPct val="0"/>
        </a:spcBef>
        <a:buNone/>
        <a:defRPr sz="4343" kern="1200">
          <a:solidFill>
            <a:schemeClr val="tx1"/>
          </a:solidFill>
          <a:latin typeface="+mj-lt"/>
          <a:ea typeface="+mj-ea"/>
          <a:cs typeface="+mj-cs"/>
        </a:defRPr>
      </a:lvl1pPr>
    </p:titleStyle>
    <p:bodyStyle>
      <a:lvl1pPr marL="225628" indent="-225628" algn="l" defTabSz="902513" rtl="0" eaLnBrk="1" latinLnBrk="0" hangingPunct="1">
        <a:lnSpc>
          <a:spcPct val="90000"/>
        </a:lnSpc>
        <a:spcBef>
          <a:spcPts val="987"/>
        </a:spcBef>
        <a:buFont typeface="Arial" panose="020B0604020202020204" pitchFamily="34" charset="0"/>
        <a:buChar char="•"/>
        <a:defRPr sz="2764" kern="1200">
          <a:solidFill>
            <a:schemeClr val="tx1"/>
          </a:solidFill>
          <a:latin typeface="+mn-lt"/>
          <a:ea typeface="+mn-ea"/>
          <a:cs typeface="+mn-cs"/>
        </a:defRPr>
      </a:lvl1pPr>
      <a:lvl2pPr marL="676885" indent="-225628" algn="l" defTabSz="902513" rtl="0" eaLnBrk="1" latinLnBrk="0" hangingPunct="1">
        <a:lnSpc>
          <a:spcPct val="90000"/>
        </a:lnSpc>
        <a:spcBef>
          <a:spcPts val="493"/>
        </a:spcBef>
        <a:buFont typeface="Arial" panose="020B0604020202020204" pitchFamily="34" charset="0"/>
        <a:buChar char="•"/>
        <a:defRPr sz="2369" kern="1200">
          <a:solidFill>
            <a:schemeClr val="tx1"/>
          </a:solidFill>
          <a:latin typeface="+mn-lt"/>
          <a:ea typeface="+mn-ea"/>
          <a:cs typeface="+mn-cs"/>
        </a:defRPr>
      </a:lvl2pPr>
      <a:lvl3pPr marL="1128141" indent="-225628" algn="l" defTabSz="902513" rtl="0" eaLnBrk="1" latinLnBrk="0" hangingPunct="1">
        <a:lnSpc>
          <a:spcPct val="90000"/>
        </a:lnSpc>
        <a:spcBef>
          <a:spcPts val="493"/>
        </a:spcBef>
        <a:buFont typeface="Arial" panose="020B0604020202020204" pitchFamily="34" charset="0"/>
        <a:buChar char="•"/>
        <a:defRPr sz="1974" kern="1200">
          <a:solidFill>
            <a:schemeClr val="tx1"/>
          </a:solidFill>
          <a:latin typeface="+mn-lt"/>
          <a:ea typeface="+mn-ea"/>
          <a:cs typeface="+mn-cs"/>
        </a:defRPr>
      </a:lvl3pPr>
      <a:lvl4pPr marL="1579397" indent="-225628" algn="l" defTabSz="902513" rtl="0" eaLnBrk="1" latinLnBrk="0" hangingPunct="1">
        <a:lnSpc>
          <a:spcPct val="90000"/>
        </a:lnSpc>
        <a:spcBef>
          <a:spcPts val="493"/>
        </a:spcBef>
        <a:buFont typeface="Arial" panose="020B0604020202020204" pitchFamily="34" charset="0"/>
        <a:buChar char="•"/>
        <a:defRPr sz="1777" kern="1200">
          <a:solidFill>
            <a:schemeClr val="tx1"/>
          </a:solidFill>
          <a:latin typeface="+mn-lt"/>
          <a:ea typeface="+mn-ea"/>
          <a:cs typeface="+mn-cs"/>
        </a:defRPr>
      </a:lvl4pPr>
      <a:lvl5pPr marL="2030654" indent="-225628" algn="l" defTabSz="902513" rtl="0" eaLnBrk="1" latinLnBrk="0" hangingPunct="1">
        <a:lnSpc>
          <a:spcPct val="90000"/>
        </a:lnSpc>
        <a:spcBef>
          <a:spcPts val="493"/>
        </a:spcBef>
        <a:buFont typeface="Arial" panose="020B0604020202020204" pitchFamily="34" charset="0"/>
        <a:buChar char="•"/>
        <a:defRPr sz="1777" kern="1200">
          <a:solidFill>
            <a:schemeClr val="tx1"/>
          </a:solidFill>
          <a:latin typeface="+mn-lt"/>
          <a:ea typeface="+mn-ea"/>
          <a:cs typeface="+mn-cs"/>
        </a:defRPr>
      </a:lvl5pPr>
      <a:lvl6pPr marL="2481910" indent="-225628" algn="l" defTabSz="902513" rtl="0" eaLnBrk="1" latinLnBrk="0" hangingPunct="1">
        <a:lnSpc>
          <a:spcPct val="90000"/>
        </a:lnSpc>
        <a:spcBef>
          <a:spcPts val="493"/>
        </a:spcBef>
        <a:buFont typeface="Arial" panose="020B0604020202020204" pitchFamily="34" charset="0"/>
        <a:buChar char="•"/>
        <a:defRPr sz="1777" kern="1200">
          <a:solidFill>
            <a:schemeClr val="tx1"/>
          </a:solidFill>
          <a:latin typeface="+mn-lt"/>
          <a:ea typeface="+mn-ea"/>
          <a:cs typeface="+mn-cs"/>
        </a:defRPr>
      </a:lvl6pPr>
      <a:lvl7pPr marL="2933167" indent="-225628" algn="l" defTabSz="902513" rtl="0" eaLnBrk="1" latinLnBrk="0" hangingPunct="1">
        <a:lnSpc>
          <a:spcPct val="90000"/>
        </a:lnSpc>
        <a:spcBef>
          <a:spcPts val="493"/>
        </a:spcBef>
        <a:buFont typeface="Arial" panose="020B0604020202020204" pitchFamily="34" charset="0"/>
        <a:buChar char="•"/>
        <a:defRPr sz="1777" kern="1200">
          <a:solidFill>
            <a:schemeClr val="tx1"/>
          </a:solidFill>
          <a:latin typeface="+mn-lt"/>
          <a:ea typeface="+mn-ea"/>
          <a:cs typeface="+mn-cs"/>
        </a:defRPr>
      </a:lvl7pPr>
      <a:lvl8pPr marL="3384423" indent="-225628" algn="l" defTabSz="902513" rtl="0" eaLnBrk="1" latinLnBrk="0" hangingPunct="1">
        <a:lnSpc>
          <a:spcPct val="90000"/>
        </a:lnSpc>
        <a:spcBef>
          <a:spcPts val="493"/>
        </a:spcBef>
        <a:buFont typeface="Arial" panose="020B0604020202020204" pitchFamily="34" charset="0"/>
        <a:buChar char="•"/>
        <a:defRPr sz="1777" kern="1200">
          <a:solidFill>
            <a:schemeClr val="tx1"/>
          </a:solidFill>
          <a:latin typeface="+mn-lt"/>
          <a:ea typeface="+mn-ea"/>
          <a:cs typeface="+mn-cs"/>
        </a:defRPr>
      </a:lvl8pPr>
      <a:lvl9pPr marL="3835679" indent="-225628" algn="l" defTabSz="902513" rtl="0" eaLnBrk="1" latinLnBrk="0" hangingPunct="1">
        <a:lnSpc>
          <a:spcPct val="90000"/>
        </a:lnSpc>
        <a:spcBef>
          <a:spcPts val="493"/>
        </a:spcBef>
        <a:buFont typeface="Arial" panose="020B0604020202020204" pitchFamily="34" charset="0"/>
        <a:buChar char="•"/>
        <a:defRPr sz="1777" kern="1200">
          <a:solidFill>
            <a:schemeClr val="tx1"/>
          </a:solidFill>
          <a:latin typeface="+mn-lt"/>
          <a:ea typeface="+mn-ea"/>
          <a:cs typeface="+mn-cs"/>
        </a:defRPr>
      </a:lvl9pPr>
    </p:bodyStyle>
    <p:otherStyle>
      <a:defPPr>
        <a:defRPr lang="en-US"/>
      </a:defPPr>
      <a:lvl1pPr marL="0" algn="l" defTabSz="902513" rtl="0" eaLnBrk="1" latinLnBrk="0" hangingPunct="1">
        <a:defRPr sz="1777" kern="1200">
          <a:solidFill>
            <a:schemeClr val="tx1"/>
          </a:solidFill>
          <a:latin typeface="+mn-lt"/>
          <a:ea typeface="+mn-ea"/>
          <a:cs typeface="+mn-cs"/>
        </a:defRPr>
      </a:lvl1pPr>
      <a:lvl2pPr marL="451256" algn="l" defTabSz="902513" rtl="0" eaLnBrk="1" latinLnBrk="0" hangingPunct="1">
        <a:defRPr sz="1777" kern="1200">
          <a:solidFill>
            <a:schemeClr val="tx1"/>
          </a:solidFill>
          <a:latin typeface="+mn-lt"/>
          <a:ea typeface="+mn-ea"/>
          <a:cs typeface="+mn-cs"/>
        </a:defRPr>
      </a:lvl2pPr>
      <a:lvl3pPr marL="902513" algn="l" defTabSz="902513" rtl="0" eaLnBrk="1" latinLnBrk="0" hangingPunct="1">
        <a:defRPr sz="1777" kern="1200">
          <a:solidFill>
            <a:schemeClr val="tx1"/>
          </a:solidFill>
          <a:latin typeface="+mn-lt"/>
          <a:ea typeface="+mn-ea"/>
          <a:cs typeface="+mn-cs"/>
        </a:defRPr>
      </a:lvl3pPr>
      <a:lvl4pPr marL="1353769" algn="l" defTabSz="902513" rtl="0" eaLnBrk="1" latinLnBrk="0" hangingPunct="1">
        <a:defRPr sz="1777" kern="1200">
          <a:solidFill>
            <a:schemeClr val="tx1"/>
          </a:solidFill>
          <a:latin typeface="+mn-lt"/>
          <a:ea typeface="+mn-ea"/>
          <a:cs typeface="+mn-cs"/>
        </a:defRPr>
      </a:lvl4pPr>
      <a:lvl5pPr marL="1805026" algn="l" defTabSz="902513" rtl="0" eaLnBrk="1" latinLnBrk="0" hangingPunct="1">
        <a:defRPr sz="1777" kern="1200">
          <a:solidFill>
            <a:schemeClr val="tx1"/>
          </a:solidFill>
          <a:latin typeface="+mn-lt"/>
          <a:ea typeface="+mn-ea"/>
          <a:cs typeface="+mn-cs"/>
        </a:defRPr>
      </a:lvl5pPr>
      <a:lvl6pPr marL="2256282" algn="l" defTabSz="902513" rtl="0" eaLnBrk="1" latinLnBrk="0" hangingPunct="1">
        <a:defRPr sz="1777" kern="1200">
          <a:solidFill>
            <a:schemeClr val="tx1"/>
          </a:solidFill>
          <a:latin typeface="+mn-lt"/>
          <a:ea typeface="+mn-ea"/>
          <a:cs typeface="+mn-cs"/>
        </a:defRPr>
      </a:lvl6pPr>
      <a:lvl7pPr marL="2707538" algn="l" defTabSz="902513" rtl="0" eaLnBrk="1" latinLnBrk="0" hangingPunct="1">
        <a:defRPr sz="1777" kern="1200">
          <a:solidFill>
            <a:schemeClr val="tx1"/>
          </a:solidFill>
          <a:latin typeface="+mn-lt"/>
          <a:ea typeface="+mn-ea"/>
          <a:cs typeface="+mn-cs"/>
        </a:defRPr>
      </a:lvl7pPr>
      <a:lvl8pPr marL="3158795" algn="l" defTabSz="902513" rtl="0" eaLnBrk="1" latinLnBrk="0" hangingPunct="1">
        <a:defRPr sz="1777" kern="1200">
          <a:solidFill>
            <a:schemeClr val="tx1"/>
          </a:solidFill>
          <a:latin typeface="+mn-lt"/>
          <a:ea typeface="+mn-ea"/>
          <a:cs typeface="+mn-cs"/>
        </a:defRPr>
      </a:lvl8pPr>
      <a:lvl9pPr marL="3610051" algn="l" defTabSz="902513" rtl="0" eaLnBrk="1" latinLnBrk="0" hangingPunct="1">
        <a:defRPr sz="177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4"/>
          <a:stretch>
            <a:fillRect/>
          </a:stretch>
        </p:blipFill>
        <p:spPr>
          <a:xfrm>
            <a:off x="1139" y="1135"/>
            <a:ext cx="12030972" cy="6766831"/>
          </a:xfrm>
          <a:prstGeom prst="rect">
            <a:avLst/>
          </a:prstGeom>
          <a:noFill/>
          <a:ln w="9525">
            <a:noFill/>
          </a:ln>
        </p:spPr>
      </p:pic>
    </p:spTree>
    <p:extLst>
      <p:ext uri="{BB962C8B-B14F-4D97-AF65-F5344CB8AC3E}">
        <p14:creationId xmlns:p14="http://schemas.microsoft.com/office/powerpoint/2010/main" val="2370567336"/>
      </p:ext>
    </p:extLst>
  </p:cSld>
  <p:clrMap bg1="lt1" tx1="dk1" bg2="lt2" tx2="dk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 id="2147484143" r:id="rId12"/>
  </p:sldLayoutIdLst>
  <p:transition advClick="0" advTm="0">
    <p:random/>
  </p:transition>
  <p:hf sldNum="0" hdr="0"/>
  <p:txStyles>
    <p:titleStyle>
      <a:lvl1pPr marL="0" lvl="0" indent="0" algn="ctr" defTabSz="1071961" eaLnBrk="1" fontAlgn="base" latinLnBrk="0" hangingPunct="1">
        <a:lnSpc>
          <a:spcPct val="100000"/>
        </a:lnSpc>
        <a:spcBef>
          <a:spcPct val="0"/>
        </a:spcBef>
        <a:spcAft>
          <a:spcPct val="0"/>
        </a:spcAft>
        <a:buClr>
          <a:srgbClr val="000000"/>
        </a:buClr>
        <a:buNone/>
        <a:defRPr sz="5144" b="0" i="0" u="none" kern="1200" baseline="0">
          <a:solidFill>
            <a:schemeClr val="tx2"/>
          </a:solidFill>
          <a:latin typeface="+mj-lt"/>
          <a:ea typeface="+mj-ea"/>
          <a:cs typeface="+mj-cs"/>
        </a:defRPr>
      </a:lvl1pPr>
    </p:titleStyle>
    <p:bodyStyle>
      <a:lvl1pPr marL="401475" lvl="0" indent="-401475" algn="l" defTabSz="1071961" eaLnBrk="1" fontAlgn="base" latinLnBrk="0" hangingPunct="1">
        <a:lnSpc>
          <a:spcPct val="100000"/>
        </a:lnSpc>
        <a:spcBef>
          <a:spcPct val="20000"/>
        </a:spcBef>
        <a:spcAft>
          <a:spcPct val="0"/>
        </a:spcAft>
        <a:buChar char="•"/>
        <a:defRPr sz="3715" b="0" i="0" u="none" kern="1200" baseline="0">
          <a:solidFill>
            <a:schemeClr val="tx1"/>
          </a:solidFill>
          <a:latin typeface="+mn-lt"/>
          <a:ea typeface="+mn-ea"/>
          <a:cs typeface="+mn-cs"/>
        </a:defRPr>
      </a:lvl1pPr>
      <a:lvl2pPr marL="870996" lvl="1" indent="-335697" algn="l" defTabSz="1071961" eaLnBrk="1" fontAlgn="base" latinLnBrk="0" hangingPunct="1">
        <a:lnSpc>
          <a:spcPct val="100000"/>
        </a:lnSpc>
        <a:spcBef>
          <a:spcPct val="20000"/>
        </a:spcBef>
        <a:spcAft>
          <a:spcPct val="0"/>
        </a:spcAft>
        <a:buChar char="–"/>
        <a:defRPr sz="3286" b="0" i="0" u="none" kern="1200" baseline="0">
          <a:solidFill>
            <a:schemeClr val="tx1"/>
          </a:solidFill>
          <a:latin typeface="+mn-lt"/>
          <a:ea typeface="+mn-ea"/>
          <a:cs typeface="+mn-cs"/>
        </a:defRPr>
      </a:lvl2pPr>
      <a:lvl3pPr marL="1339611" lvl="2" indent="-267650" algn="l" defTabSz="1071961" eaLnBrk="1" fontAlgn="base" latinLnBrk="0" hangingPunct="1">
        <a:lnSpc>
          <a:spcPct val="100000"/>
        </a:lnSpc>
        <a:spcBef>
          <a:spcPct val="20000"/>
        </a:spcBef>
        <a:spcAft>
          <a:spcPct val="0"/>
        </a:spcAft>
        <a:buChar char="•"/>
        <a:defRPr sz="2786" b="0" i="0" u="none" kern="1200" baseline="0">
          <a:solidFill>
            <a:schemeClr val="tx1"/>
          </a:solidFill>
          <a:latin typeface="+mn-lt"/>
          <a:ea typeface="+mn-ea"/>
          <a:cs typeface="+mn-cs"/>
        </a:defRPr>
      </a:lvl3pPr>
      <a:lvl4pPr marL="1875818" lvl="3" indent="-268557" algn="l" defTabSz="1071961" eaLnBrk="1" fontAlgn="base" latinLnBrk="0" hangingPunct="1">
        <a:lnSpc>
          <a:spcPct val="100000"/>
        </a:lnSpc>
        <a:spcBef>
          <a:spcPct val="20000"/>
        </a:spcBef>
        <a:spcAft>
          <a:spcPct val="0"/>
        </a:spcAft>
        <a:buChar char="–"/>
        <a:defRPr sz="2358" b="0" i="0" u="none" kern="1200" baseline="0">
          <a:solidFill>
            <a:schemeClr val="tx1"/>
          </a:solidFill>
          <a:latin typeface="+mn-lt"/>
          <a:ea typeface="+mn-ea"/>
          <a:cs typeface="+mn-cs"/>
        </a:defRPr>
      </a:lvl4pPr>
      <a:lvl5pPr marL="2411118" lvl="4" indent="-267650" algn="l" defTabSz="1071961" eaLnBrk="1" fontAlgn="base" latinLnBrk="0" hangingPunct="1">
        <a:lnSpc>
          <a:spcPct val="100000"/>
        </a:lnSpc>
        <a:spcBef>
          <a:spcPct val="20000"/>
        </a:spcBef>
        <a:spcAft>
          <a:spcPct val="0"/>
        </a:spcAft>
        <a:buChar char="»"/>
        <a:defRPr sz="2358" b="0" i="0" u="none" kern="1200" baseline="0">
          <a:solidFill>
            <a:schemeClr val="tx1"/>
          </a:solidFill>
          <a:latin typeface="+mn-lt"/>
          <a:ea typeface="+mn-ea"/>
          <a:cs typeface="+mn-cs"/>
        </a:defRPr>
      </a:lvl5pPr>
      <a:lvl6pPr marL="1796430" lvl="5" indent="-163312" algn="l" defTabSz="1071961" eaLnBrk="1" fontAlgn="base" latinLnBrk="0" hangingPunct="1">
        <a:lnSpc>
          <a:spcPct val="100000"/>
        </a:lnSpc>
        <a:spcBef>
          <a:spcPct val="20000"/>
        </a:spcBef>
        <a:spcAft>
          <a:spcPct val="0"/>
        </a:spcAft>
        <a:buChar char="»"/>
        <a:defRPr sz="2358" b="0" i="0" u="none" kern="1200" baseline="0">
          <a:solidFill>
            <a:schemeClr val="tx1"/>
          </a:solidFill>
          <a:latin typeface="+mn-lt"/>
          <a:ea typeface="+mn-ea"/>
          <a:cs typeface="+mn-cs"/>
        </a:defRPr>
      </a:lvl6pPr>
      <a:lvl7pPr marL="2123054" lvl="6" indent="-163312" algn="l" defTabSz="1071961" eaLnBrk="1" fontAlgn="base" latinLnBrk="0" hangingPunct="1">
        <a:lnSpc>
          <a:spcPct val="100000"/>
        </a:lnSpc>
        <a:spcBef>
          <a:spcPct val="20000"/>
        </a:spcBef>
        <a:spcAft>
          <a:spcPct val="0"/>
        </a:spcAft>
        <a:buChar char="»"/>
        <a:defRPr sz="2358" b="0" i="0" u="none" kern="1200" baseline="0">
          <a:solidFill>
            <a:schemeClr val="tx1"/>
          </a:solidFill>
          <a:latin typeface="+mn-lt"/>
          <a:ea typeface="+mn-ea"/>
          <a:cs typeface="+mn-cs"/>
        </a:defRPr>
      </a:lvl7pPr>
      <a:lvl8pPr marL="2449678" lvl="7" indent="-163312" algn="l" defTabSz="1071961" eaLnBrk="1" fontAlgn="base" latinLnBrk="0" hangingPunct="1">
        <a:lnSpc>
          <a:spcPct val="100000"/>
        </a:lnSpc>
        <a:spcBef>
          <a:spcPct val="20000"/>
        </a:spcBef>
        <a:spcAft>
          <a:spcPct val="0"/>
        </a:spcAft>
        <a:buChar char="»"/>
        <a:defRPr sz="2358" b="0" i="0" u="none" kern="1200" baseline="0">
          <a:solidFill>
            <a:schemeClr val="tx1"/>
          </a:solidFill>
          <a:latin typeface="+mn-lt"/>
          <a:ea typeface="+mn-ea"/>
          <a:cs typeface="+mn-cs"/>
        </a:defRPr>
      </a:lvl8pPr>
      <a:lvl9pPr marL="2776301" lvl="8" indent="-163312" algn="l" defTabSz="1071961" eaLnBrk="1" fontAlgn="base" latinLnBrk="0" hangingPunct="1">
        <a:lnSpc>
          <a:spcPct val="100000"/>
        </a:lnSpc>
        <a:spcBef>
          <a:spcPct val="20000"/>
        </a:spcBef>
        <a:spcAft>
          <a:spcPct val="0"/>
        </a:spcAft>
        <a:buChar char="»"/>
        <a:defRPr sz="2358" b="0" i="0" u="none" kern="1200" baseline="0">
          <a:solidFill>
            <a:schemeClr val="tx1"/>
          </a:solidFill>
          <a:latin typeface="+mn-lt"/>
          <a:ea typeface="+mn-ea"/>
          <a:cs typeface="+mn-cs"/>
        </a:defRPr>
      </a:lvl9pPr>
    </p:bodyStyle>
    <p:otherStyle>
      <a:lvl1pPr marL="0" lvl="0" indent="0" algn="l" defTabSz="653247" eaLnBrk="1" fontAlgn="base" latinLnBrk="0" hangingPunct="1">
        <a:lnSpc>
          <a:spcPct val="100000"/>
        </a:lnSpc>
        <a:spcBef>
          <a:spcPct val="0"/>
        </a:spcBef>
        <a:spcAft>
          <a:spcPct val="0"/>
        </a:spcAft>
        <a:buNone/>
        <a:defRPr sz="1286" b="0" i="0" u="none" kern="1200" baseline="0">
          <a:solidFill>
            <a:schemeClr val="tx1"/>
          </a:solidFill>
          <a:latin typeface="+mn-lt"/>
          <a:ea typeface="+mn-ea"/>
          <a:cs typeface="+mn-cs"/>
        </a:defRPr>
      </a:lvl1pPr>
      <a:lvl2pPr marL="326624" lvl="1" indent="0" algn="l" defTabSz="653247" eaLnBrk="1" fontAlgn="base" latinLnBrk="0" hangingPunct="1">
        <a:lnSpc>
          <a:spcPct val="100000"/>
        </a:lnSpc>
        <a:spcBef>
          <a:spcPct val="0"/>
        </a:spcBef>
        <a:spcAft>
          <a:spcPct val="0"/>
        </a:spcAft>
        <a:buNone/>
        <a:defRPr sz="2143" b="0" i="0" u="none" kern="1200" baseline="0">
          <a:solidFill>
            <a:schemeClr val="tx1"/>
          </a:solidFill>
          <a:latin typeface="+mn-lt"/>
          <a:ea typeface="+mn-ea"/>
          <a:cs typeface="+mn-cs"/>
        </a:defRPr>
      </a:lvl2pPr>
      <a:lvl3pPr marL="653247" lvl="2" indent="0" algn="l" defTabSz="653247" eaLnBrk="1" fontAlgn="base" latinLnBrk="0" hangingPunct="1">
        <a:lnSpc>
          <a:spcPct val="100000"/>
        </a:lnSpc>
        <a:spcBef>
          <a:spcPct val="0"/>
        </a:spcBef>
        <a:spcAft>
          <a:spcPct val="0"/>
        </a:spcAft>
        <a:buNone/>
        <a:defRPr sz="2143" b="0" i="0" u="none" kern="1200" baseline="0">
          <a:solidFill>
            <a:schemeClr val="tx1"/>
          </a:solidFill>
          <a:latin typeface="+mn-lt"/>
          <a:ea typeface="+mn-ea"/>
          <a:cs typeface="+mn-cs"/>
        </a:defRPr>
      </a:lvl3pPr>
      <a:lvl4pPr marL="979871" lvl="3" indent="0" algn="l" defTabSz="653247" eaLnBrk="1" fontAlgn="base" latinLnBrk="0" hangingPunct="1">
        <a:lnSpc>
          <a:spcPct val="100000"/>
        </a:lnSpc>
        <a:spcBef>
          <a:spcPct val="0"/>
        </a:spcBef>
        <a:spcAft>
          <a:spcPct val="0"/>
        </a:spcAft>
        <a:buNone/>
        <a:defRPr sz="2143" b="0" i="0" u="none" kern="1200" baseline="0">
          <a:solidFill>
            <a:schemeClr val="tx1"/>
          </a:solidFill>
          <a:latin typeface="+mn-lt"/>
          <a:ea typeface="+mn-ea"/>
          <a:cs typeface="+mn-cs"/>
        </a:defRPr>
      </a:lvl4pPr>
      <a:lvl5pPr marL="1306495" lvl="4" indent="0" algn="l" defTabSz="653247" eaLnBrk="1" fontAlgn="base" latinLnBrk="0" hangingPunct="1">
        <a:lnSpc>
          <a:spcPct val="100000"/>
        </a:lnSpc>
        <a:spcBef>
          <a:spcPct val="0"/>
        </a:spcBef>
        <a:spcAft>
          <a:spcPct val="0"/>
        </a:spcAft>
        <a:buNone/>
        <a:defRPr sz="2143" b="0" i="0" u="none" kern="1200" baseline="0">
          <a:solidFill>
            <a:schemeClr val="tx1"/>
          </a:solidFill>
          <a:latin typeface="+mn-lt"/>
          <a:ea typeface="+mn-ea"/>
          <a:cs typeface="+mn-cs"/>
        </a:defRPr>
      </a:lvl5pPr>
      <a:lvl6pPr marL="1633118" lvl="5" indent="0" algn="l" defTabSz="653247" eaLnBrk="1" fontAlgn="base" latinLnBrk="0" hangingPunct="1">
        <a:lnSpc>
          <a:spcPct val="100000"/>
        </a:lnSpc>
        <a:spcBef>
          <a:spcPct val="0"/>
        </a:spcBef>
        <a:spcAft>
          <a:spcPct val="0"/>
        </a:spcAft>
        <a:buNone/>
        <a:defRPr sz="2143" b="0" i="0" u="none" kern="1200" baseline="0">
          <a:solidFill>
            <a:schemeClr val="tx1"/>
          </a:solidFill>
          <a:latin typeface="+mn-lt"/>
          <a:ea typeface="+mn-ea"/>
          <a:cs typeface="+mn-cs"/>
        </a:defRPr>
      </a:lvl6pPr>
      <a:lvl7pPr marL="1959742" lvl="6" indent="0" algn="l" defTabSz="653247" eaLnBrk="1" fontAlgn="base" latinLnBrk="0" hangingPunct="1">
        <a:lnSpc>
          <a:spcPct val="100000"/>
        </a:lnSpc>
        <a:spcBef>
          <a:spcPct val="0"/>
        </a:spcBef>
        <a:spcAft>
          <a:spcPct val="0"/>
        </a:spcAft>
        <a:buNone/>
        <a:defRPr sz="2143" b="0" i="0" u="none" kern="1200" baseline="0">
          <a:solidFill>
            <a:schemeClr val="tx1"/>
          </a:solidFill>
          <a:latin typeface="+mn-lt"/>
          <a:ea typeface="+mn-ea"/>
          <a:cs typeface="+mn-cs"/>
        </a:defRPr>
      </a:lvl7pPr>
      <a:lvl8pPr marL="2286366" lvl="7" indent="0" algn="l" defTabSz="653247" eaLnBrk="1" fontAlgn="base" latinLnBrk="0" hangingPunct="1">
        <a:lnSpc>
          <a:spcPct val="100000"/>
        </a:lnSpc>
        <a:spcBef>
          <a:spcPct val="0"/>
        </a:spcBef>
        <a:spcAft>
          <a:spcPct val="0"/>
        </a:spcAft>
        <a:buNone/>
        <a:defRPr sz="2143" b="0" i="0" u="none" kern="1200" baseline="0">
          <a:solidFill>
            <a:schemeClr val="tx1"/>
          </a:solidFill>
          <a:latin typeface="+mn-lt"/>
          <a:ea typeface="+mn-ea"/>
          <a:cs typeface="+mn-cs"/>
        </a:defRPr>
      </a:lvl8pPr>
      <a:lvl9pPr marL="2612989" lvl="8" indent="0" algn="l" defTabSz="653247" eaLnBrk="1" fontAlgn="base" latinLnBrk="0" hangingPunct="1">
        <a:lnSpc>
          <a:spcPct val="100000"/>
        </a:lnSpc>
        <a:spcBef>
          <a:spcPct val="0"/>
        </a:spcBef>
        <a:spcAft>
          <a:spcPct val="0"/>
        </a:spcAft>
        <a:buNone/>
        <a:defRPr sz="2143" b="0" i="0" u="none"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4598849"/>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Lst>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timing>
    <p:tnLst>
      <p:par>
        <p:cTn id="1" dur="indefinite" restart="never" nodeType="tmRoot"/>
      </p:par>
    </p:tnLst>
  </p:timing>
  <p:txStyles>
    <p:titleStyle>
      <a:lvl1pPr algn="ctr" defTabSz="902513" rtl="0" eaLnBrk="1" latinLnBrk="0" hangingPunct="1">
        <a:spcBef>
          <a:spcPct val="0"/>
        </a:spcBef>
        <a:buNone/>
        <a:defRPr sz="4343" kern="1200">
          <a:solidFill>
            <a:schemeClr val="tx1"/>
          </a:solidFill>
          <a:latin typeface="+mj-lt"/>
          <a:ea typeface="+mj-ea"/>
          <a:cs typeface="+mj-cs"/>
        </a:defRPr>
      </a:lvl1pPr>
    </p:titleStyle>
    <p:bodyStyle>
      <a:lvl1pPr marL="338442" indent="-338442" algn="l" defTabSz="902513" rtl="0" eaLnBrk="1" latinLnBrk="0" hangingPunct="1">
        <a:spcBef>
          <a:spcPct val="20000"/>
        </a:spcBef>
        <a:buFont typeface="Arial" pitchFamily="34" charset="0"/>
        <a:buChar char="•"/>
        <a:defRPr sz="3158" kern="1200">
          <a:solidFill>
            <a:schemeClr val="tx1"/>
          </a:solidFill>
          <a:latin typeface="+mn-lt"/>
          <a:ea typeface="+mn-ea"/>
          <a:cs typeface="+mn-cs"/>
        </a:defRPr>
      </a:lvl1pPr>
      <a:lvl2pPr marL="733292" indent="-282035" algn="l" defTabSz="902513" rtl="0" eaLnBrk="1" latinLnBrk="0" hangingPunct="1">
        <a:spcBef>
          <a:spcPct val="20000"/>
        </a:spcBef>
        <a:buFont typeface="Arial" pitchFamily="34" charset="0"/>
        <a:buChar char="–"/>
        <a:defRPr sz="2764" kern="1200">
          <a:solidFill>
            <a:schemeClr val="tx1"/>
          </a:solidFill>
          <a:latin typeface="+mn-lt"/>
          <a:ea typeface="+mn-ea"/>
          <a:cs typeface="+mn-cs"/>
        </a:defRPr>
      </a:lvl2pPr>
      <a:lvl3pPr marL="1128141" indent="-225628" algn="l" defTabSz="902513" rtl="0" eaLnBrk="1" latinLnBrk="0" hangingPunct="1">
        <a:spcBef>
          <a:spcPct val="20000"/>
        </a:spcBef>
        <a:buFont typeface="Arial" pitchFamily="34" charset="0"/>
        <a:buChar char="•"/>
        <a:defRPr sz="2369" kern="1200">
          <a:solidFill>
            <a:schemeClr val="tx1"/>
          </a:solidFill>
          <a:latin typeface="+mn-lt"/>
          <a:ea typeface="+mn-ea"/>
          <a:cs typeface="+mn-cs"/>
        </a:defRPr>
      </a:lvl3pPr>
      <a:lvl4pPr marL="1579397" indent="-225628" algn="l" defTabSz="902513" rtl="0" eaLnBrk="1" latinLnBrk="0" hangingPunct="1">
        <a:spcBef>
          <a:spcPct val="20000"/>
        </a:spcBef>
        <a:buFont typeface="Arial" pitchFamily="34" charset="0"/>
        <a:buChar char="–"/>
        <a:defRPr sz="1974" kern="1200">
          <a:solidFill>
            <a:schemeClr val="tx1"/>
          </a:solidFill>
          <a:latin typeface="+mn-lt"/>
          <a:ea typeface="+mn-ea"/>
          <a:cs typeface="+mn-cs"/>
        </a:defRPr>
      </a:lvl4pPr>
      <a:lvl5pPr marL="2030654" indent="-225628" algn="l" defTabSz="902513" rtl="0" eaLnBrk="1" latinLnBrk="0" hangingPunct="1">
        <a:spcBef>
          <a:spcPct val="20000"/>
        </a:spcBef>
        <a:buFont typeface="Arial" pitchFamily="34" charset="0"/>
        <a:buChar char="»"/>
        <a:defRPr sz="1974" kern="1200">
          <a:solidFill>
            <a:schemeClr val="tx1"/>
          </a:solidFill>
          <a:latin typeface="+mn-lt"/>
          <a:ea typeface="+mn-ea"/>
          <a:cs typeface="+mn-cs"/>
        </a:defRPr>
      </a:lvl5pPr>
      <a:lvl6pPr marL="2481910" indent="-225628" algn="l" defTabSz="902513" rtl="0" eaLnBrk="1" latinLnBrk="0" hangingPunct="1">
        <a:spcBef>
          <a:spcPct val="20000"/>
        </a:spcBef>
        <a:buFont typeface="Arial" pitchFamily="34" charset="0"/>
        <a:buChar char="•"/>
        <a:defRPr sz="1974" kern="1200">
          <a:solidFill>
            <a:schemeClr val="tx1"/>
          </a:solidFill>
          <a:latin typeface="+mn-lt"/>
          <a:ea typeface="+mn-ea"/>
          <a:cs typeface="+mn-cs"/>
        </a:defRPr>
      </a:lvl6pPr>
      <a:lvl7pPr marL="2933167" indent="-225628" algn="l" defTabSz="902513" rtl="0" eaLnBrk="1" latinLnBrk="0" hangingPunct="1">
        <a:spcBef>
          <a:spcPct val="20000"/>
        </a:spcBef>
        <a:buFont typeface="Arial" pitchFamily="34" charset="0"/>
        <a:buChar char="•"/>
        <a:defRPr sz="1974" kern="1200">
          <a:solidFill>
            <a:schemeClr val="tx1"/>
          </a:solidFill>
          <a:latin typeface="+mn-lt"/>
          <a:ea typeface="+mn-ea"/>
          <a:cs typeface="+mn-cs"/>
        </a:defRPr>
      </a:lvl7pPr>
      <a:lvl8pPr marL="3384423" indent="-225628" algn="l" defTabSz="902513" rtl="0" eaLnBrk="1" latinLnBrk="0" hangingPunct="1">
        <a:spcBef>
          <a:spcPct val="20000"/>
        </a:spcBef>
        <a:buFont typeface="Arial" pitchFamily="34" charset="0"/>
        <a:buChar char="•"/>
        <a:defRPr sz="1974" kern="1200">
          <a:solidFill>
            <a:schemeClr val="tx1"/>
          </a:solidFill>
          <a:latin typeface="+mn-lt"/>
          <a:ea typeface="+mn-ea"/>
          <a:cs typeface="+mn-cs"/>
        </a:defRPr>
      </a:lvl8pPr>
      <a:lvl9pPr marL="3835679" indent="-225628" algn="l" defTabSz="902513" rtl="0" eaLnBrk="1" latinLnBrk="0" hangingPunct="1">
        <a:spcBef>
          <a:spcPct val="20000"/>
        </a:spcBef>
        <a:buFont typeface="Arial" pitchFamily="34" charset="0"/>
        <a:buChar char="•"/>
        <a:defRPr sz="1974" kern="1200">
          <a:solidFill>
            <a:schemeClr val="tx1"/>
          </a:solidFill>
          <a:latin typeface="+mn-lt"/>
          <a:ea typeface="+mn-ea"/>
          <a:cs typeface="+mn-cs"/>
        </a:defRPr>
      </a:lvl9pPr>
    </p:bodyStyle>
    <p:otherStyle>
      <a:defPPr>
        <a:defRPr lang="zh-CN"/>
      </a:defPPr>
      <a:lvl1pPr marL="0" algn="l" defTabSz="902513" rtl="0" eaLnBrk="1" latinLnBrk="0" hangingPunct="1">
        <a:defRPr sz="1777" kern="1200">
          <a:solidFill>
            <a:schemeClr val="tx1"/>
          </a:solidFill>
          <a:latin typeface="+mn-lt"/>
          <a:ea typeface="+mn-ea"/>
          <a:cs typeface="+mn-cs"/>
        </a:defRPr>
      </a:lvl1pPr>
      <a:lvl2pPr marL="451256" algn="l" defTabSz="902513" rtl="0" eaLnBrk="1" latinLnBrk="0" hangingPunct="1">
        <a:defRPr sz="1777" kern="1200">
          <a:solidFill>
            <a:schemeClr val="tx1"/>
          </a:solidFill>
          <a:latin typeface="+mn-lt"/>
          <a:ea typeface="+mn-ea"/>
          <a:cs typeface="+mn-cs"/>
        </a:defRPr>
      </a:lvl2pPr>
      <a:lvl3pPr marL="902513" algn="l" defTabSz="902513" rtl="0" eaLnBrk="1" latinLnBrk="0" hangingPunct="1">
        <a:defRPr sz="1777" kern="1200">
          <a:solidFill>
            <a:schemeClr val="tx1"/>
          </a:solidFill>
          <a:latin typeface="+mn-lt"/>
          <a:ea typeface="+mn-ea"/>
          <a:cs typeface="+mn-cs"/>
        </a:defRPr>
      </a:lvl3pPr>
      <a:lvl4pPr marL="1353769" algn="l" defTabSz="902513" rtl="0" eaLnBrk="1" latinLnBrk="0" hangingPunct="1">
        <a:defRPr sz="1777" kern="1200">
          <a:solidFill>
            <a:schemeClr val="tx1"/>
          </a:solidFill>
          <a:latin typeface="+mn-lt"/>
          <a:ea typeface="+mn-ea"/>
          <a:cs typeface="+mn-cs"/>
        </a:defRPr>
      </a:lvl4pPr>
      <a:lvl5pPr marL="1805026" algn="l" defTabSz="902513" rtl="0" eaLnBrk="1" latinLnBrk="0" hangingPunct="1">
        <a:defRPr sz="1777" kern="1200">
          <a:solidFill>
            <a:schemeClr val="tx1"/>
          </a:solidFill>
          <a:latin typeface="+mn-lt"/>
          <a:ea typeface="+mn-ea"/>
          <a:cs typeface="+mn-cs"/>
        </a:defRPr>
      </a:lvl5pPr>
      <a:lvl6pPr marL="2256282" algn="l" defTabSz="902513" rtl="0" eaLnBrk="1" latinLnBrk="0" hangingPunct="1">
        <a:defRPr sz="1777" kern="1200">
          <a:solidFill>
            <a:schemeClr val="tx1"/>
          </a:solidFill>
          <a:latin typeface="+mn-lt"/>
          <a:ea typeface="+mn-ea"/>
          <a:cs typeface="+mn-cs"/>
        </a:defRPr>
      </a:lvl6pPr>
      <a:lvl7pPr marL="2707538" algn="l" defTabSz="902513" rtl="0" eaLnBrk="1" latinLnBrk="0" hangingPunct="1">
        <a:defRPr sz="1777" kern="1200">
          <a:solidFill>
            <a:schemeClr val="tx1"/>
          </a:solidFill>
          <a:latin typeface="+mn-lt"/>
          <a:ea typeface="+mn-ea"/>
          <a:cs typeface="+mn-cs"/>
        </a:defRPr>
      </a:lvl7pPr>
      <a:lvl8pPr marL="3158795" algn="l" defTabSz="902513" rtl="0" eaLnBrk="1" latinLnBrk="0" hangingPunct="1">
        <a:defRPr sz="1777" kern="1200">
          <a:solidFill>
            <a:schemeClr val="tx1"/>
          </a:solidFill>
          <a:latin typeface="+mn-lt"/>
          <a:ea typeface="+mn-ea"/>
          <a:cs typeface="+mn-cs"/>
        </a:defRPr>
      </a:lvl8pPr>
      <a:lvl9pPr marL="3610051" algn="l" defTabSz="902513" rtl="0" eaLnBrk="1" latinLnBrk="0" hangingPunct="1">
        <a:defRPr sz="177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1663" y="271078"/>
            <a:ext cx="10829925" cy="112818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1663" y="1579457"/>
            <a:ext cx="10829925" cy="446729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1663" y="6273953"/>
            <a:ext cx="2807758" cy="360392"/>
          </a:xfrm>
          <a:prstGeom prst="rect">
            <a:avLst/>
          </a:prstGeom>
        </p:spPr>
        <p:txBody>
          <a:bodyPr vert="horz" lIns="91440" tIns="45720" rIns="91440" bIns="45720" rtlCol="0" anchor="ctr"/>
          <a:lstStyle>
            <a:lvl1pPr algn="l">
              <a:defRPr sz="1184">
                <a:solidFill>
                  <a:schemeClr val="tx1">
                    <a:tint val="75000"/>
                  </a:schemeClr>
                </a:solidFill>
              </a:defRPr>
            </a:lvl1pPr>
          </a:lstStyle>
          <a:p>
            <a:pPr defTabSz="902513"/>
            <a:fld id="{B3BF5DE2-3D32-4EBB-BC87-35CA6B443AE1}" type="datetimeFigureOut">
              <a:rPr lang="zh-CN" altLang="en-US" smtClean="0">
                <a:solidFill>
                  <a:srgbClr val="000000">
                    <a:tint val="75000"/>
                  </a:srgbClr>
                </a:solidFill>
              </a:rPr>
              <a:pPr defTabSz="902513"/>
              <a:t>2021/12/2</a:t>
            </a:fld>
            <a:endParaRPr lang="zh-CN" altLang="en-US">
              <a:solidFill>
                <a:srgbClr val="000000">
                  <a:tint val="75000"/>
                </a:srgbClr>
              </a:solidFill>
            </a:endParaRPr>
          </a:p>
        </p:txBody>
      </p:sp>
      <p:sp>
        <p:nvSpPr>
          <p:cNvPr id="5" name="页脚占位符 4"/>
          <p:cNvSpPr>
            <a:spLocks noGrp="1"/>
          </p:cNvSpPr>
          <p:nvPr>
            <p:ph type="ftr" sz="quarter" idx="3"/>
          </p:nvPr>
        </p:nvSpPr>
        <p:spPr>
          <a:xfrm>
            <a:off x="4111361" y="6273953"/>
            <a:ext cx="3810529" cy="360392"/>
          </a:xfrm>
          <a:prstGeom prst="rect">
            <a:avLst/>
          </a:prstGeom>
        </p:spPr>
        <p:txBody>
          <a:bodyPr vert="horz" lIns="91440" tIns="45720" rIns="91440" bIns="45720" rtlCol="0" anchor="ctr"/>
          <a:lstStyle>
            <a:lvl1pPr algn="ctr">
              <a:defRPr sz="1184">
                <a:solidFill>
                  <a:schemeClr val="tx1">
                    <a:tint val="75000"/>
                  </a:schemeClr>
                </a:solidFill>
              </a:defRPr>
            </a:lvl1pPr>
          </a:lstStyle>
          <a:p>
            <a:pPr defTabSz="902513"/>
            <a:endParaRPr lang="zh-CN" altLang="en-US">
              <a:solidFill>
                <a:srgbClr val="000000">
                  <a:tint val="75000"/>
                </a:srgbClr>
              </a:solidFill>
            </a:endParaRPr>
          </a:p>
        </p:txBody>
      </p:sp>
      <p:sp>
        <p:nvSpPr>
          <p:cNvPr id="6" name="灯片编号占位符 5"/>
          <p:cNvSpPr>
            <a:spLocks noGrp="1"/>
          </p:cNvSpPr>
          <p:nvPr>
            <p:ph type="sldNum" sz="quarter" idx="4"/>
          </p:nvPr>
        </p:nvSpPr>
        <p:spPr>
          <a:xfrm>
            <a:off x="8623829" y="6273953"/>
            <a:ext cx="2807758" cy="360392"/>
          </a:xfrm>
          <a:prstGeom prst="rect">
            <a:avLst/>
          </a:prstGeom>
        </p:spPr>
        <p:txBody>
          <a:bodyPr vert="horz" lIns="91440" tIns="45720" rIns="91440" bIns="45720" rtlCol="0" anchor="ctr"/>
          <a:lstStyle>
            <a:lvl1pPr algn="r">
              <a:defRPr sz="1184">
                <a:solidFill>
                  <a:schemeClr val="tx1">
                    <a:tint val="75000"/>
                  </a:schemeClr>
                </a:solidFill>
              </a:defRPr>
            </a:lvl1pPr>
          </a:lstStyle>
          <a:p>
            <a:pPr defTabSz="902513"/>
            <a:fld id="{4A75B2BE-07B9-48AC-9CCA-C5692409789B}" type="slidenum">
              <a:rPr lang="zh-CN" altLang="en-US" smtClean="0">
                <a:solidFill>
                  <a:srgbClr val="000000">
                    <a:tint val="75000"/>
                  </a:srgbClr>
                </a:solidFill>
              </a:rPr>
              <a:pPr defTabSz="902513"/>
              <a:t>‹#›</a:t>
            </a:fld>
            <a:endParaRPr lang="zh-CN" altLang="en-US">
              <a:solidFill>
                <a:srgbClr val="000000">
                  <a:tint val="75000"/>
                </a:srgbClr>
              </a:solidFill>
            </a:endParaRPr>
          </a:p>
        </p:txBody>
      </p:sp>
    </p:spTree>
    <p:extLst>
      <p:ext uri="{BB962C8B-B14F-4D97-AF65-F5344CB8AC3E}">
        <p14:creationId xmlns:p14="http://schemas.microsoft.com/office/powerpoint/2010/main" val="480982410"/>
      </p:ext>
    </p:extLst>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Lst>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txStyles>
    <p:titleStyle>
      <a:lvl1pPr algn="ctr" defTabSz="902513" rtl="0" eaLnBrk="1" latinLnBrk="0" hangingPunct="1">
        <a:spcBef>
          <a:spcPct val="0"/>
        </a:spcBef>
        <a:buNone/>
        <a:defRPr sz="4343" kern="1200">
          <a:solidFill>
            <a:schemeClr val="tx1"/>
          </a:solidFill>
          <a:latin typeface="+mj-lt"/>
          <a:ea typeface="+mj-ea"/>
          <a:cs typeface="+mj-cs"/>
        </a:defRPr>
      </a:lvl1pPr>
    </p:titleStyle>
    <p:bodyStyle>
      <a:lvl1pPr marL="338442" indent="-338442" algn="l" defTabSz="902513" rtl="0" eaLnBrk="1" latinLnBrk="0" hangingPunct="1">
        <a:spcBef>
          <a:spcPct val="20000"/>
        </a:spcBef>
        <a:buFont typeface="Arial" panose="020B0604020202020204" pitchFamily="34" charset="0"/>
        <a:buChar char="•"/>
        <a:defRPr sz="3158" kern="1200">
          <a:solidFill>
            <a:schemeClr val="tx1"/>
          </a:solidFill>
          <a:latin typeface="+mn-lt"/>
          <a:ea typeface="+mn-ea"/>
          <a:cs typeface="+mn-cs"/>
        </a:defRPr>
      </a:lvl1pPr>
      <a:lvl2pPr marL="733292" indent="-282035" algn="l" defTabSz="902513" rtl="0" eaLnBrk="1" latinLnBrk="0" hangingPunct="1">
        <a:spcBef>
          <a:spcPct val="20000"/>
        </a:spcBef>
        <a:buFont typeface="Arial" panose="020B0604020202020204" pitchFamily="34" charset="0"/>
        <a:buChar char="–"/>
        <a:defRPr sz="2764" kern="1200">
          <a:solidFill>
            <a:schemeClr val="tx1"/>
          </a:solidFill>
          <a:latin typeface="+mn-lt"/>
          <a:ea typeface="+mn-ea"/>
          <a:cs typeface="+mn-cs"/>
        </a:defRPr>
      </a:lvl2pPr>
      <a:lvl3pPr marL="1128141" indent="-225628" algn="l" defTabSz="902513" rtl="0" eaLnBrk="1" latinLnBrk="0" hangingPunct="1">
        <a:spcBef>
          <a:spcPct val="20000"/>
        </a:spcBef>
        <a:buFont typeface="Arial" panose="020B0604020202020204" pitchFamily="34" charset="0"/>
        <a:buChar char="•"/>
        <a:defRPr sz="2369" kern="1200">
          <a:solidFill>
            <a:schemeClr val="tx1"/>
          </a:solidFill>
          <a:latin typeface="+mn-lt"/>
          <a:ea typeface="+mn-ea"/>
          <a:cs typeface="+mn-cs"/>
        </a:defRPr>
      </a:lvl3pPr>
      <a:lvl4pPr marL="1579397" indent="-225628" algn="l" defTabSz="902513" rtl="0" eaLnBrk="1" latinLnBrk="0" hangingPunct="1">
        <a:spcBef>
          <a:spcPct val="20000"/>
        </a:spcBef>
        <a:buFont typeface="Arial" panose="020B0604020202020204" pitchFamily="34" charset="0"/>
        <a:buChar char="–"/>
        <a:defRPr sz="1974" kern="1200">
          <a:solidFill>
            <a:schemeClr val="tx1"/>
          </a:solidFill>
          <a:latin typeface="+mn-lt"/>
          <a:ea typeface="+mn-ea"/>
          <a:cs typeface="+mn-cs"/>
        </a:defRPr>
      </a:lvl4pPr>
      <a:lvl5pPr marL="2030654" indent="-225628" algn="l" defTabSz="902513" rtl="0" eaLnBrk="1" latinLnBrk="0" hangingPunct="1">
        <a:spcBef>
          <a:spcPct val="20000"/>
        </a:spcBef>
        <a:buFont typeface="Arial" panose="020B0604020202020204" pitchFamily="34" charset="0"/>
        <a:buChar char="»"/>
        <a:defRPr sz="1974" kern="1200">
          <a:solidFill>
            <a:schemeClr val="tx1"/>
          </a:solidFill>
          <a:latin typeface="+mn-lt"/>
          <a:ea typeface="+mn-ea"/>
          <a:cs typeface="+mn-cs"/>
        </a:defRPr>
      </a:lvl5pPr>
      <a:lvl6pPr marL="2481910" indent="-225628" algn="l" defTabSz="902513" rtl="0" eaLnBrk="1" latinLnBrk="0" hangingPunct="1">
        <a:spcBef>
          <a:spcPct val="20000"/>
        </a:spcBef>
        <a:buFont typeface="Arial" panose="020B0604020202020204" pitchFamily="34" charset="0"/>
        <a:buChar char="•"/>
        <a:defRPr sz="1974" kern="1200">
          <a:solidFill>
            <a:schemeClr val="tx1"/>
          </a:solidFill>
          <a:latin typeface="+mn-lt"/>
          <a:ea typeface="+mn-ea"/>
          <a:cs typeface="+mn-cs"/>
        </a:defRPr>
      </a:lvl6pPr>
      <a:lvl7pPr marL="2933167" indent="-225628" algn="l" defTabSz="902513" rtl="0" eaLnBrk="1" latinLnBrk="0" hangingPunct="1">
        <a:spcBef>
          <a:spcPct val="20000"/>
        </a:spcBef>
        <a:buFont typeface="Arial" panose="020B0604020202020204" pitchFamily="34" charset="0"/>
        <a:buChar char="•"/>
        <a:defRPr sz="1974" kern="1200">
          <a:solidFill>
            <a:schemeClr val="tx1"/>
          </a:solidFill>
          <a:latin typeface="+mn-lt"/>
          <a:ea typeface="+mn-ea"/>
          <a:cs typeface="+mn-cs"/>
        </a:defRPr>
      </a:lvl7pPr>
      <a:lvl8pPr marL="3384423" indent="-225628" algn="l" defTabSz="902513" rtl="0" eaLnBrk="1" latinLnBrk="0" hangingPunct="1">
        <a:spcBef>
          <a:spcPct val="20000"/>
        </a:spcBef>
        <a:buFont typeface="Arial" panose="020B0604020202020204" pitchFamily="34" charset="0"/>
        <a:buChar char="•"/>
        <a:defRPr sz="1974" kern="1200">
          <a:solidFill>
            <a:schemeClr val="tx1"/>
          </a:solidFill>
          <a:latin typeface="+mn-lt"/>
          <a:ea typeface="+mn-ea"/>
          <a:cs typeface="+mn-cs"/>
        </a:defRPr>
      </a:lvl8pPr>
      <a:lvl9pPr marL="3835679" indent="-225628" algn="l" defTabSz="902513" rtl="0" eaLnBrk="1" latinLnBrk="0" hangingPunct="1">
        <a:spcBef>
          <a:spcPct val="20000"/>
        </a:spcBef>
        <a:buFont typeface="Arial" panose="020B0604020202020204" pitchFamily="34" charset="0"/>
        <a:buChar char="•"/>
        <a:defRPr sz="1974" kern="1200">
          <a:solidFill>
            <a:schemeClr val="tx1"/>
          </a:solidFill>
          <a:latin typeface="+mn-lt"/>
          <a:ea typeface="+mn-ea"/>
          <a:cs typeface="+mn-cs"/>
        </a:defRPr>
      </a:lvl9pPr>
    </p:bodyStyle>
    <p:otherStyle>
      <a:defPPr>
        <a:defRPr lang="zh-CN"/>
      </a:defPPr>
      <a:lvl1pPr marL="0" algn="l" defTabSz="902513" rtl="0" eaLnBrk="1" latinLnBrk="0" hangingPunct="1">
        <a:defRPr sz="1777" kern="1200">
          <a:solidFill>
            <a:schemeClr val="tx1"/>
          </a:solidFill>
          <a:latin typeface="+mn-lt"/>
          <a:ea typeface="+mn-ea"/>
          <a:cs typeface="+mn-cs"/>
        </a:defRPr>
      </a:lvl1pPr>
      <a:lvl2pPr marL="451256" algn="l" defTabSz="902513" rtl="0" eaLnBrk="1" latinLnBrk="0" hangingPunct="1">
        <a:defRPr sz="1777" kern="1200">
          <a:solidFill>
            <a:schemeClr val="tx1"/>
          </a:solidFill>
          <a:latin typeface="+mn-lt"/>
          <a:ea typeface="+mn-ea"/>
          <a:cs typeface="+mn-cs"/>
        </a:defRPr>
      </a:lvl2pPr>
      <a:lvl3pPr marL="902513" algn="l" defTabSz="902513" rtl="0" eaLnBrk="1" latinLnBrk="0" hangingPunct="1">
        <a:defRPr sz="1777" kern="1200">
          <a:solidFill>
            <a:schemeClr val="tx1"/>
          </a:solidFill>
          <a:latin typeface="+mn-lt"/>
          <a:ea typeface="+mn-ea"/>
          <a:cs typeface="+mn-cs"/>
        </a:defRPr>
      </a:lvl3pPr>
      <a:lvl4pPr marL="1353769" algn="l" defTabSz="902513" rtl="0" eaLnBrk="1" latinLnBrk="0" hangingPunct="1">
        <a:defRPr sz="1777" kern="1200">
          <a:solidFill>
            <a:schemeClr val="tx1"/>
          </a:solidFill>
          <a:latin typeface="+mn-lt"/>
          <a:ea typeface="+mn-ea"/>
          <a:cs typeface="+mn-cs"/>
        </a:defRPr>
      </a:lvl4pPr>
      <a:lvl5pPr marL="1805026" algn="l" defTabSz="902513" rtl="0" eaLnBrk="1" latinLnBrk="0" hangingPunct="1">
        <a:defRPr sz="1777" kern="1200">
          <a:solidFill>
            <a:schemeClr val="tx1"/>
          </a:solidFill>
          <a:latin typeface="+mn-lt"/>
          <a:ea typeface="+mn-ea"/>
          <a:cs typeface="+mn-cs"/>
        </a:defRPr>
      </a:lvl5pPr>
      <a:lvl6pPr marL="2256282" algn="l" defTabSz="902513" rtl="0" eaLnBrk="1" latinLnBrk="0" hangingPunct="1">
        <a:defRPr sz="1777" kern="1200">
          <a:solidFill>
            <a:schemeClr val="tx1"/>
          </a:solidFill>
          <a:latin typeface="+mn-lt"/>
          <a:ea typeface="+mn-ea"/>
          <a:cs typeface="+mn-cs"/>
        </a:defRPr>
      </a:lvl6pPr>
      <a:lvl7pPr marL="2707538" algn="l" defTabSz="902513" rtl="0" eaLnBrk="1" latinLnBrk="0" hangingPunct="1">
        <a:defRPr sz="1777" kern="1200">
          <a:solidFill>
            <a:schemeClr val="tx1"/>
          </a:solidFill>
          <a:latin typeface="+mn-lt"/>
          <a:ea typeface="+mn-ea"/>
          <a:cs typeface="+mn-cs"/>
        </a:defRPr>
      </a:lvl7pPr>
      <a:lvl8pPr marL="3158795" algn="l" defTabSz="902513" rtl="0" eaLnBrk="1" latinLnBrk="0" hangingPunct="1">
        <a:defRPr sz="1777" kern="1200">
          <a:solidFill>
            <a:schemeClr val="tx1"/>
          </a:solidFill>
          <a:latin typeface="+mn-lt"/>
          <a:ea typeface="+mn-ea"/>
          <a:cs typeface="+mn-cs"/>
        </a:defRPr>
      </a:lvl8pPr>
      <a:lvl9pPr marL="3610051" algn="l" defTabSz="902513" rtl="0" eaLnBrk="1" latinLnBrk="0" hangingPunct="1">
        <a:defRPr sz="1777"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1663" y="271078"/>
            <a:ext cx="10829925" cy="112818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1663" y="1579457"/>
            <a:ext cx="10829925" cy="446729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1663" y="6273953"/>
            <a:ext cx="2807758" cy="360392"/>
          </a:xfrm>
          <a:prstGeom prst="rect">
            <a:avLst/>
          </a:prstGeom>
        </p:spPr>
        <p:txBody>
          <a:bodyPr vert="horz" lIns="91440" tIns="45720" rIns="91440" bIns="45720" rtlCol="0" anchor="ctr"/>
          <a:lstStyle>
            <a:lvl1pPr algn="l">
              <a:defRPr sz="1184">
                <a:solidFill>
                  <a:schemeClr val="tx1">
                    <a:tint val="75000"/>
                  </a:schemeClr>
                </a:solidFill>
              </a:defRPr>
            </a:lvl1pPr>
          </a:lstStyle>
          <a:p>
            <a:pPr defTabSz="902513"/>
            <a:fld id="{B3BF5DE2-3D32-4EBB-BC87-35CA6B443AE1}" type="datetimeFigureOut">
              <a:rPr lang="zh-CN" altLang="en-US" smtClean="0">
                <a:solidFill>
                  <a:srgbClr val="000000">
                    <a:tint val="75000"/>
                  </a:srgbClr>
                </a:solidFill>
              </a:rPr>
              <a:pPr defTabSz="902513"/>
              <a:t>2021/12/2</a:t>
            </a:fld>
            <a:endParaRPr lang="zh-CN" altLang="en-US">
              <a:solidFill>
                <a:srgbClr val="000000">
                  <a:tint val="75000"/>
                </a:srgbClr>
              </a:solidFill>
            </a:endParaRPr>
          </a:p>
        </p:txBody>
      </p:sp>
      <p:sp>
        <p:nvSpPr>
          <p:cNvPr id="5" name="页脚占位符 4"/>
          <p:cNvSpPr>
            <a:spLocks noGrp="1"/>
          </p:cNvSpPr>
          <p:nvPr>
            <p:ph type="ftr" sz="quarter" idx="3"/>
          </p:nvPr>
        </p:nvSpPr>
        <p:spPr>
          <a:xfrm>
            <a:off x="4111361" y="6273953"/>
            <a:ext cx="3810529" cy="360392"/>
          </a:xfrm>
          <a:prstGeom prst="rect">
            <a:avLst/>
          </a:prstGeom>
        </p:spPr>
        <p:txBody>
          <a:bodyPr vert="horz" lIns="91440" tIns="45720" rIns="91440" bIns="45720" rtlCol="0" anchor="ctr"/>
          <a:lstStyle>
            <a:lvl1pPr algn="ctr">
              <a:defRPr sz="1184">
                <a:solidFill>
                  <a:schemeClr val="tx1">
                    <a:tint val="75000"/>
                  </a:schemeClr>
                </a:solidFill>
              </a:defRPr>
            </a:lvl1pPr>
          </a:lstStyle>
          <a:p>
            <a:pPr defTabSz="902513"/>
            <a:endParaRPr lang="zh-CN" altLang="en-US">
              <a:solidFill>
                <a:srgbClr val="000000">
                  <a:tint val="75000"/>
                </a:srgbClr>
              </a:solidFill>
            </a:endParaRPr>
          </a:p>
        </p:txBody>
      </p:sp>
      <p:sp>
        <p:nvSpPr>
          <p:cNvPr id="6" name="灯片编号占位符 5"/>
          <p:cNvSpPr>
            <a:spLocks noGrp="1"/>
          </p:cNvSpPr>
          <p:nvPr>
            <p:ph type="sldNum" sz="quarter" idx="4"/>
          </p:nvPr>
        </p:nvSpPr>
        <p:spPr>
          <a:xfrm>
            <a:off x="8623829" y="6273953"/>
            <a:ext cx="2807758" cy="360392"/>
          </a:xfrm>
          <a:prstGeom prst="rect">
            <a:avLst/>
          </a:prstGeom>
        </p:spPr>
        <p:txBody>
          <a:bodyPr vert="horz" lIns="91440" tIns="45720" rIns="91440" bIns="45720" rtlCol="0" anchor="ctr"/>
          <a:lstStyle>
            <a:lvl1pPr algn="r">
              <a:defRPr sz="1184">
                <a:solidFill>
                  <a:schemeClr val="tx1">
                    <a:tint val="75000"/>
                  </a:schemeClr>
                </a:solidFill>
              </a:defRPr>
            </a:lvl1pPr>
          </a:lstStyle>
          <a:p>
            <a:pPr defTabSz="902513"/>
            <a:fld id="{4A75B2BE-07B9-48AC-9CCA-C5692409789B}" type="slidenum">
              <a:rPr lang="zh-CN" altLang="en-US" smtClean="0">
                <a:solidFill>
                  <a:srgbClr val="000000">
                    <a:tint val="75000"/>
                  </a:srgbClr>
                </a:solidFill>
              </a:rPr>
              <a:pPr defTabSz="902513"/>
              <a:t>‹#›</a:t>
            </a:fld>
            <a:endParaRPr lang="zh-CN" altLang="en-US">
              <a:solidFill>
                <a:srgbClr val="000000">
                  <a:tint val="75000"/>
                </a:srgbClr>
              </a:solidFill>
            </a:endParaRPr>
          </a:p>
        </p:txBody>
      </p:sp>
    </p:spTree>
    <p:extLst>
      <p:ext uri="{BB962C8B-B14F-4D97-AF65-F5344CB8AC3E}">
        <p14:creationId xmlns:p14="http://schemas.microsoft.com/office/powerpoint/2010/main" val="1359026508"/>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txStyles>
    <p:titleStyle>
      <a:lvl1pPr algn="ctr" defTabSz="902513" rtl="0" eaLnBrk="1" latinLnBrk="0" hangingPunct="1">
        <a:spcBef>
          <a:spcPct val="0"/>
        </a:spcBef>
        <a:buNone/>
        <a:defRPr sz="4343" kern="1200">
          <a:solidFill>
            <a:schemeClr val="tx1"/>
          </a:solidFill>
          <a:latin typeface="+mj-lt"/>
          <a:ea typeface="+mj-ea"/>
          <a:cs typeface="+mj-cs"/>
        </a:defRPr>
      </a:lvl1pPr>
    </p:titleStyle>
    <p:bodyStyle>
      <a:lvl1pPr marL="338442" indent="-338442" algn="l" defTabSz="902513" rtl="0" eaLnBrk="1" latinLnBrk="0" hangingPunct="1">
        <a:spcBef>
          <a:spcPct val="20000"/>
        </a:spcBef>
        <a:buFont typeface="Arial" panose="020B0604020202020204" pitchFamily="34" charset="0"/>
        <a:buChar char="•"/>
        <a:defRPr sz="3158" kern="1200">
          <a:solidFill>
            <a:schemeClr val="tx1"/>
          </a:solidFill>
          <a:latin typeface="+mn-lt"/>
          <a:ea typeface="+mn-ea"/>
          <a:cs typeface="+mn-cs"/>
        </a:defRPr>
      </a:lvl1pPr>
      <a:lvl2pPr marL="733292" indent="-282035" algn="l" defTabSz="902513" rtl="0" eaLnBrk="1" latinLnBrk="0" hangingPunct="1">
        <a:spcBef>
          <a:spcPct val="20000"/>
        </a:spcBef>
        <a:buFont typeface="Arial" panose="020B0604020202020204" pitchFamily="34" charset="0"/>
        <a:buChar char="–"/>
        <a:defRPr sz="2764" kern="1200">
          <a:solidFill>
            <a:schemeClr val="tx1"/>
          </a:solidFill>
          <a:latin typeface="+mn-lt"/>
          <a:ea typeface="+mn-ea"/>
          <a:cs typeface="+mn-cs"/>
        </a:defRPr>
      </a:lvl2pPr>
      <a:lvl3pPr marL="1128141" indent="-225628" algn="l" defTabSz="902513" rtl="0" eaLnBrk="1" latinLnBrk="0" hangingPunct="1">
        <a:spcBef>
          <a:spcPct val="20000"/>
        </a:spcBef>
        <a:buFont typeface="Arial" panose="020B0604020202020204" pitchFamily="34" charset="0"/>
        <a:buChar char="•"/>
        <a:defRPr sz="2369" kern="1200">
          <a:solidFill>
            <a:schemeClr val="tx1"/>
          </a:solidFill>
          <a:latin typeface="+mn-lt"/>
          <a:ea typeface="+mn-ea"/>
          <a:cs typeface="+mn-cs"/>
        </a:defRPr>
      </a:lvl3pPr>
      <a:lvl4pPr marL="1579397" indent="-225628" algn="l" defTabSz="902513" rtl="0" eaLnBrk="1" latinLnBrk="0" hangingPunct="1">
        <a:spcBef>
          <a:spcPct val="20000"/>
        </a:spcBef>
        <a:buFont typeface="Arial" panose="020B0604020202020204" pitchFamily="34" charset="0"/>
        <a:buChar char="–"/>
        <a:defRPr sz="1974" kern="1200">
          <a:solidFill>
            <a:schemeClr val="tx1"/>
          </a:solidFill>
          <a:latin typeface="+mn-lt"/>
          <a:ea typeface="+mn-ea"/>
          <a:cs typeface="+mn-cs"/>
        </a:defRPr>
      </a:lvl4pPr>
      <a:lvl5pPr marL="2030654" indent="-225628" algn="l" defTabSz="902513" rtl="0" eaLnBrk="1" latinLnBrk="0" hangingPunct="1">
        <a:spcBef>
          <a:spcPct val="20000"/>
        </a:spcBef>
        <a:buFont typeface="Arial" panose="020B0604020202020204" pitchFamily="34" charset="0"/>
        <a:buChar char="»"/>
        <a:defRPr sz="1974" kern="1200">
          <a:solidFill>
            <a:schemeClr val="tx1"/>
          </a:solidFill>
          <a:latin typeface="+mn-lt"/>
          <a:ea typeface="+mn-ea"/>
          <a:cs typeface="+mn-cs"/>
        </a:defRPr>
      </a:lvl5pPr>
      <a:lvl6pPr marL="2481910" indent="-225628" algn="l" defTabSz="902513" rtl="0" eaLnBrk="1" latinLnBrk="0" hangingPunct="1">
        <a:spcBef>
          <a:spcPct val="20000"/>
        </a:spcBef>
        <a:buFont typeface="Arial" panose="020B0604020202020204" pitchFamily="34" charset="0"/>
        <a:buChar char="•"/>
        <a:defRPr sz="1974" kern="1200">
          <a:solidFill>
            <a:schemeClr val="tx1"/>
          </a:solidFill>
          <a:latin typeface="+mn-lt"/>
          <a:ea typeface="+mn-ea"/>
          <a:cs typeface="+mn-cs"/>
        </a:defRPr>
      </a:lvl6pPr>
      <a:lvl7pPr marL="2933167" indent="-225628" algn="l" defTabSz="902513" rtl="0" eaLnBrk="1" latinLnBrk="0" hangingPunct="1">
        <a:spcBef>
          <a:spcPct val="20000"/>
        </a:spcBef>
        <a:buFont typeface="Arial" panose="020B0604020202020204" pitchFamily="34" charset="0"/>
        <a:buChar char="•"/>
        <a:defRPr sz="1974" kern="1200">
          <a:solidFill>
            <a:schemeClr val="tx1"/>
          </a:solidFill>
          <a:latin typeface="+mn-lt"/>
          <a:ea typeface="+mn-ea"/>
          <a:cs typeface="+mn-cs"/>
        </a:defRPr>
      </a:lvl7pPr>
      <a:lvl8pPr marL="3384423" indent="-225628" algn="l" defTabSz="902513" rtl="0" eaLnBrk="1" latinLnBrk="0" hangingPunct="1">
        <a:spcBef>
          <a:spcPct val="20000"/>
        </a:spcBef>
        <a:buFont typeface="Arial" panose="020B0604020202020204" pitchFamily="34" charset="0"/>
        <a:buChar char="•"/>
        <a:defRPr sz="1974" kern="1200">
          <a:solidFill>
            <a:schemeClr val="tx1"/>
          </a:solidFill>
          <a:latin typeface="+mn-lt"/>
          <a:ea typeface="+mn-ea"/>
          <a:cs typeface="+mn-cs"/>
        </a:defRPr>
      </a:lvl8pPr>
      <a:lvl9pPr marL="3835679" indent="-225628" algn="l" defTabSz="902513" rtl="0" eaLnBrk="1" latinLnBrk="0" hangingPunct="1">
        <a:spcBef>
          <a:spcPct val="20000"/>
        </a:spcBef>
        <a:buFont typeface="Arial" panose="020B0604020202020204" pitchFamily="34" charset="0"/>
        <a:buChar char="•"/>
        <a:defRPr sz="1974" kern="1200">
          <a:solidFill>
            <a:schemeClr val="tx1"/>
          </a:solidFill>
          <a:latin typeface="+mn-lt"/>
          <a:ea typeface="+mn-ea"/>
          <a:cs typeface="+mn-cs"/>
        </a:defRPr>
      </a:lvl9pPr>
    </p:bodyStyle>
    <p:otherStyle>
      <a:defPPr>
        <a:defRPr lang="zh-CN"/>
      </a:defPPr>
      <a:lvl1pPr marL="0" algn="l" defTabSz="902513" rtl="0" eaLnBrk="1" latinLnBrk="0" hangingPunct="1">
        <a:defRPr sz="1777" kern="1200">
          <a:solidFill>
            <a:schemeClr val="tx1"/>
          </a:solidFill>
          <a:latin typeface="+mn-lt"/>
          <a:ea typeface="+mn-ea"/>
          <a:cs typeface="+mn-cs"/>
        </a:defRPr>
      </a:lvl1pPr>
      <a:lvl2pPr marL="451256" algn="l" defTabSz="902513" rtl="0" eaLnBrk="1" latinLnBrk="0" hangingPunct="1">
        <a:defRPr sz="1777" kern="1200">
          <a:solidFill>
            <a:schemeClr val="tx1"/>
          </a:solidFill>
          <a:latin typeface="+mn-lt"/>
          <a:ea typeface="+mn-ea"/>
          <a:cs typeface="+mn-cs"/>
        </a:defRPr>
      </a:lvl2pPr>
      <a:lvl3pPr marL="902513" algn="l" defTabSz="902513" rtl="0" eaLnBrk="1" latinLnBrk="0" hangingPunct="1">
        <a:defRPr sz="1777" kern="1200">
          <a:solidFill>
            <a:schemeClr val="tx1"/>
          </a:solidFill>
          <a:latin typeface="+mn-lt"/>
          <a:ea typeface="+mn-ea"/>
          <a:cs typeface="+mn-cs"/>
        </a:defRPr>
      </a:lvl3pPr>
      <a:lvl4pPr marL="1353769" algn="l" defTabSz="902513" rtl="0" eaLnBrk="1" latinLnBrk="0" hangingPunct="1">
        <a:defRPr sz="1777" kern="1200">
          <a:solidFill>
            <a:schemeClr val="tx1"/>
          </a:solidFill>
          <a:latin typeface="+mn-lt"/>
          <a:ea typeface="+mn-ea"/>
          <a:cs typeface="+mn-cs"/>
        </a:defRPr>
      </a:lvl4pPr>
      <a:lvl5pPr marL="1805026" algn="l" defTabSz="902513" rtl="0" eaLnBrk="1" latinLnBrk="0" hangingPunct="1">
        <a:defRPr sz="1777" kern="1200">
          <a:solidFill>
            <a:schemeClr val="tx1"/>
          </a:solidFill>
          <a:latin typeface="+mn-lt"/>
          <a:ea typeface="+mn-ea"/>
          <a:cs typeface="+mn-cs"/>
        </a:defRPr>
      </a:lvl5pPr>
      <a:lvl6pPr marL="2256282" algn="l" defTabSz="902513" rtl="0" eaLnBrk="1" latinLnBrk="0" hangingPunct="1">
        <a:defRPr sz="1777" kern="1200">
          <a:solidFill>
            <a:schemeClr val="tx1"/>
          </a:solidFill>
          <a:latin typeface="+mn-lt"/>
          <a:ea typeface="+mn-ea"/>
          <a:cs typeface="+mn-cs"/>
        </a:defRPr>
      </a:lvl6pPr>
      <a:lvl7pPr marL="2707538" algn="l" defTabSz="902513" rtl="0" eaLnBrk="1" latinLnBrk="0" hangingPunct="1">
        <a:defRPr sz="1777" kern="1200">
          <a:solidFill>
            <a:schemeClr val="tx1"/>
          </a:solidFill>
          <a:latin typeface="+mn-lt"/>
          <a:ea typeface="+mn-ea"/>
          <a:cs typeface="+mn-cs"/>
        </a:defRPr>
      </a:lvl7pPr>
      <a:lvl8pPr marL="3158795" algn="l" defTabSz="902513" rtl="0" eaLnBrk="1" latinLnBrk="0" hangingPunct="1">
        <a:defRPr sz="1777" kern="1200">
          <a:solidFill>
            <a:schemeClr val="tx1"/>
          </a:solidFill>
          <a:latin typeface="+mn-lt"/>
          <a:ea typeface="+mn-ea"/>
          <a:cs typeface="+mn-cs"/>
        </a:defRPr>
      </a:lvl8pPr>
      <a:lvl9pPr marL="3610051" algn="l" defTabSz="902513" rtl="0" eaLnBrk="1" latinLnBrk="0" hangingPunct="1">
        <a:defRPr sz="177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microsoft.com/office/2007/relationships/hdphoto" Target="../media/hdphoto3.wdp"/><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2.xml"/><Relationship Id="rId7" Type="http://schemas.openxmlformats.org/officeDocument/2006/relationships/image" Target="../media/image13.png"/><Relationship Id="rId2" Type="http://schemas.openxmlformats.org/officeDocument/2006/relationships/tags" Target="../tags/tag1.xml"/><Relationship Id="rId1" Type="http://schemas.openxmlformats.org/officeDocument/2006/relationships/themeOverride" Target="../theme/themeOverride1.xml"/><Relationship Id="rId6" Type="http://schemas.openxmlformats.org/officeDocument/2006/relationships/notesSlide" Target="../notesSlides/notesSlide2.xml"/><Relationship Id="rId11" Type="http://schemas.openxmlformats.org/officeDocument/2006/relationships/image" Target="../media/image17.png"/><Relationship Id="rId5" Type="http://schemas.openxmlformats.org/officeDocument/2006/relationships/slideLayout" Target="../slideLayouts/slideLayout29.xml"/><Relationship Id="rId10" Type="http://schemas.openxmlformats.org/officeDocument/2006/relationships/image" Target="../media/image16.png"/><Relationship Id="rId4" Type="http://schemas.openxmlformats.org/officeDocument/2006/relationships/tags" Target="../tags/tag3.xml"/><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4.png"/><Relationship Id="rId1" Type="http://schemas.openxmlformats.org/officeDocument/2006/relationships/slideLayout" Target="../slideLayouts/slideLayout13.xml"/><Relationship Id="rId5" Type="http://schemas.openxmlformats.org/officeDocument/2006/relationships/image" Target="../media/image26.jpeg"/><Relationship Id="rId4" Type="http://schemas.openxmlformats.org/officeDocument/2006/relationships/image" Target="../media/image25.gif"/></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3.xml"/><Relationship Id="rId5" Type="http://schemas.microsoft.com/office/2007/relationships/hdphoto" Target="../media/hdphoto7.wdp"/><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0.xml"/><Relationship Id="rId1" Type="http://schemas.openxmlformats.org/officeDocument/2006/relationships/themeOverride" Target="../theme/themeOverride2.xml"/><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 name="图片 28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033249" cy="6796129"/>
          </a:xfrm>
          <a:prstGeom prst="rect">
            <a:avLst/>
          </a:prstGeom>
        </p:spPr>
      </p:pic>
      <p:grpSp>
        <p:nvGrpSpPr>
          <p:cNvPr id="132" name="组合 131"/>
          <p:cNvGrpSpPr/>
          <p:nvPr/>
        </p:nvGrpSpPr>
        <p:grpSpPr>
          <a:xfrm rot="1294943" flipH="1">
            <a:off x="9304960" y="217497"/>
            <a:ext cx="497889" cy="475661"/>
            <a:chOff x="3425492" y="836712"/>
            <a:chExt cx="850149" cy="812194"/>
          </a:xfrm>
          <a:solidFill>
            <a:schemeClr val="accent2">
              <a:lumMod val="20000"/>
              <a:lumOff val="80000"/>
            </a:schemeClr>
          </a:solidFill>
        </p:grpSpPr>
        <p:sp>
          <p:nvSpPr>
            <p:cNvPr id="133" name="心形 132"/>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134" name="心形 133"/>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135" name="心形 134"/>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136" name="心形 135"/>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137" name="心形 136"/>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grpSp>
      <p:grpSp>
        <p:nvGrpSpPr>
          <p:cNvPr id="138" name="组合 137"/>
          <p:cNvGrpSpPr/>
          <p:nvPr/>
        </p:nvGrpSpPr>
        <p:grpSpPr>
          <a:xfrm rot="288855" flipH="1">
            <a:off x="7224523" y="266248"/>
            <a:ext cx="494103" cy="472044"/>
            <a:chOff x="3425492" y="836712"/>
            <a:chExt cx="850149" cy="812194"/>
          </a:xfrm>
          <a:solidFill>
            <a:schemeClr val="accent6">
              <a:lumMod val="60000"/>
              <a:lumOff val="40000"/>
            </a:schemeClr>
          </a:solidFill>
        </p:grpSpPr>
        <p:sp>
          <p:nvSpPr>
            <p:cNvPr id="139" name="心形 138"/>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140" name="心形 139"/>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141" name="心形 140"/>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142" name="心形 141"/>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143" name="心形 142"/>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grpSp>
      <p:grpSp>
        <p:nvGrpSpPr>
          <p:cNvPr id="186" name="组合 185"/>
          <p:cNvGrpSpPr/>
          <p:nvPr/>
        </p:nvGrpSpPr>
        <p:grpSpPr>
          <a:xfrm rot="616736" flipH="1">
            <a:off x="9997595" y="297107"/>
            <a:ext cx="380738" cy="363740"/>
            <a:chOff x="3425492" y="836712"/>
            <a:chExt cx="850149" cy="812194"/>
          </a:xfrm>
          <a:solidFill>
            <a:schemeClr val="accent2">
              <a:lumMod val="20000"/>
              <a:lumOff val="80000"/>
            </a:schemeClr>
          </a:solidFill>
        </p:grpSpPr>
        <p:sp>
          <p:nvSpPr>
            <p:cNvPr id="187" name="心形 186"/>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188" name="心形 187"/>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189" name="心形 188"/>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190" name="心形 189"/>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191" name="心形 190"/>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grpSp>
      <p:grpSp>
        <p:nvGrpSpPr>
          <p:cNvPr id="258" name="组合 257"/>
          <p:cNvGrpSpPr/>
          <p:nvPr/>
        </p:nvGrpSpPr>
        <p:grpSpPr>
          <a:xfrm rot="616736" flipH="1">
            <a:off x="10068749" y="1202305"/>
            <a:ext cx="380738" cy="363740"/>
            <a:chOff x="3425492" y="836712"/>
            <a:chExt cx="850149" cy="812194"/>
          </a:xfrm>
          <a:solidFill>
            <a:schemeClr val="accent3">
              <a:lumMod val="60000"/>
              <a:lumOff val="40000"/>
            </a:schemeClr>
          </a:solidFill>
        </p:grpSpPr>
        <p:sp>
          <p:nvSpPr>
            <p:cNvPr id="259" name="心形 258"/>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260" name="心形 259"/>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261" name="心形 260"/>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262" name="心形 261"/>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263" name="心形 262"/>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grpSp>
      <p:grpSp>
        <p:nvGrpSpPr>
          <p:cNvPr id="270" name="组合 269"/>
          <p:cNvGrpSpPr/>
          <p:nvPr/>
        </p:nvGrpSpPr>
        <p:grpSpPr>
          <a:xfrm rot="616736" flipH="1">
            <a:off x="6744519" y="797992"/>
            <a:ext cx="380738" cy="363740"/>
            <a:chOff x="3425492" y="836712"/>
            <a:chExt cx="850149" cy="812194"/>
          </a:xfrm>
          <a:solidFill>
            <a:schemeClr val="accent3">
              <a:lumMod val="60000"/>
              <a:lumOff val="40000"/>
            </a:schemeClr>
          </a:solidFill>
        </p:grpSpPr>
        <p:sp>
          <p:nvSpPr>
            <p:cNvPr id="271" name="心形 270"/>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272" name="心形 271"/>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273" name="心形 272"/>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274" name="心形 273"/>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275" name="心形 274"/>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grpSp>
      <p:grpSp>
        <p:nvGrpSpPr>
          <p:cNvPr id="282" name="组合 281"/>
          <p:cNvGrpSpPr/>
          <p:nvPr/>
        </p:nvGrpSpPr>
        <p:grpSpPr>
          <a:xfrm rot="616736" flipH="1">
            <a:off x="7371387" y="1086428"/>
            <a:ext cx="696588" cy="665489"/>
            <a:chOff x="3425492" y="836712"/>
            <a:chExt cx="850149" cy="812194"/>
          </a:xfrm>
          <a:solidFill>
            <a:schemeClr val="accent2">
              <a:lumMod val="20000"/>
              <a:lumOff val="80000"/>
            </a:schemeClr>
          </a:solidFill>
        </p:grpSpPr>
        <p:sp>
          <p:nvSpPr>
            <p:cNvPr id="283" name="心形 282"/>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284" name="心形 283"/>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285" name="心形 284"/>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286" name="心形 285"/>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287" name="心形 286"/>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grpSp>
      <p:grpSp>
        <p:nvGrpSpPr>
          <p:cNvPr id="276" name="组合 275"/>
          <p:cNvGrpSpPr/>
          <p:nvPr/>
        </p:nvGrpSpPr>
        <p:grpSpPr>
          <a:xfrm rot="616736" flipH="1">
            <a:off x="9631254" y="1750371"/>
            <a:ext cx="380738" cy="363740"/>
            <a:chOff x="3425492" y="836712"/>
            <a:chExt cx="850149" cy="812194"/>
          </a:xfrm>
          <a:solidFill>
            <a:schemeClr val="accent2">
              <a:lumMod val="20000"/>
              <a:lumOff val="80000"/>
            </a:schemeClr>
          </a:solidFill>
        </p:grpSpPr>
        <p:sp>
          <p:nvSpPr>
            <p:cNvPr id="277" name="心形 276"/>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278" name="心形 277"/>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279" name="心形 278"/>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280" name="心形 279"/>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281" name="心形 280"/>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grpSp>
      <p:pic>
        <p:nvPicPr>
          <p:cNvPr id="295" name="图片 29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2708" y="-265611"/>
            <a:ext cx="4323288" cy="2149149"/>
          </a:xfrm>
          <a:prstGeom prst="rect">
            <a:avLst/>
          </a:prstGeom>
          <a:noFill/>
        </p:spPr>
      </p:pic>
      <p:grpSp>
        <p:nvGrpSpPr>
          <p:cNvPr id="320" name="组合 319"/>
          <p:cNvGrpSpPr/>
          <p:nvPr/>
        </p:nvGrpSpPr>
        <p:grpSpPr>
          <a:xfrm rot="20591276" flipH="1">
            <a:off x="1569487" y="287407"/>
            <a:ext cx="590974" cy="564590"/>
            <a:chOff x="3425492" y="836712"/>
            <a:chExt cx="850149" cy="812194"/>
          </a:xfrm>
          <a:solidFill>
            <a:schemeClr val="accent3">
              <a:lumMod val="60000"/>
              <a:lumOff val="40000"/>
            </a:schemeClr>
          </a:solidFill>
        </p:grpSpPr>
        <p:sp>
          <p:nvSpPr>
            <p:cNvPr id="321" name="心形 320"/>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322" name="心形 321"/>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323" name="心形 322"/>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324" name="心形 323"/>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325" name="心形 324"/>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grpSp>
      <p:grpSp>
        <p:nvGrpSpPr>
          <p:cNvPr id="326" name="组合 325"/>
          <p:cNvGrpSpPr/>
          <p:nvPr/>
        </p:nvGrpSpPr>
        <p:grpSpPr>
          <a:xfrm rot="616736" flipH="1">
            <a:off x="3256461" y="184543"/>
            <a:ext cx="380738" cy="363740"/>
            <a:chOff x="3425492" y="836712"/>
            <a:chExt cx="850149" cy="812194"/>
          </a:xfrm>
          <a:solidFill>
            <a:schemeClr val="accent6">
              <a:lumMod val="60000"/>
              <a:lumOff val="40000"/>
            </a:schemeClr>
          </a:solidFill>
        </p:grpSpPr>
        <p:sp>
          <p:nvSpPr>
            <p:cNvPr id="327" name="心形 326"/>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328" name="心形 327"/>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329" name="心形 328"/>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330" name="心形 329"/>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331" name="心形 330"/>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grpSp>
      <p:pic>
        <p:nvPicPr>
          <p:cNvPr id="289" name="图片 288"/>
          <p:cNvPicPr>
            <a:picLocks noChangeAspect="1"/>
          </p:cNvPicPr>
          <p:nvPr/>
        </p:nvPicPr>
        <p:blipFill>
          <a:blip r:embed="rId5">
            <a:extLst>
              <a:ext uri="{BEBA8EAE-BF5A-486C-A8C5-ECC9F3942E4B}">
                <a14:imgProps xmlns:a14="http://schemas.microsoft.com/office/drawing/2010/main">
                  <a14:imgLayer r:embed="rId6">
                    <a14:imgEffect>
                      <a14:saturation sat="300000"/>
                    </a14:imgEffect>
                  </a14:imgLayer>
                </a14:imgProps>
              </a:ext>
              <a:ext uri="{28A0092B-C50C-407E-A947-70E740481C1C}">
                <a14:useLocalDpi xmlns:a14="http://schemas.microsoft.com/office/drawing/2010/main" val="0"/>
              </a:ext>
            </a:extLst>
          </a:blip>
          <a:stretch>
            <a:fillRect/>
          </a:stretch>
        </p:blipFill>
        <p:spPr>
          <a:xfrm>
            <a:off x="2407073" y="3399295"/>
            <a:ext cx="4941364" cy="2826460"/>
          </a:xfrm>
          <a:prstGeom prst="rect">
            <a:avLst/>
          </a:prstGeom>
        </p:spPr>
      </p:pic>
      <p:grpSp>
        <p:nvGrpSpPr>
          <p:cNvPr id="336" name="组合 335"/>
          <p:cNvGrpSpPr/>
          <p:nvPr/>
        </p:nvGrpSpPr>
        <p:grpSpPr>
          <a:xfrm rot="616736" flipH="1">
            <a:off x="2628164" y="952094"/>
            <a:ext cx="541493" cy="517319"/>
            <a:chOff x="3425492" y="836712"/>
            <a:chExt cx="850149" cy="812194"/>
          </a:xfrm>
          <a:solidFill>
            <a:schemeClr val="accent4">
              <a:lumMod val="20000"/>
              <a:lumOff val="80000"/>
            </a:schemeClr>
          </a:solidFill>
        </p:grpSpPr>
        <p:sp>
          <p:nvSpPr>
            <p:cNvPr id="337" name="心形 336"/>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338" name="心形 337"/>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339" name="心形 338"/>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340" name="心形 339"/>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sp>
          <p:nvSpPr>
            <p:cNvPr id="341" name="心形 340"/>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02513"/>
              <a:endParaRPr lang="zh-CN" altLang="en-US" sz="1777">
                <a:solidFill>
                  <a:prstClr val="white"/>
                </a:solidFill>
                <a:latin typeface="Times New Roman"/>
                <a:ea typeface="微软雅黑"/>
              </a:endParaRPr>
            </a:p>
          </p:txBody>
        </p:sp>
      </p:grpSp>
      <p:sp>
        <p:nvSpPr>
          <p:cNvPr id="343" name="椭圆 342"/>
          <p:cNvSpPr/>
          <p:nvPr/>
        </p:nvSpPr>
        <p:spPr>
          <a:xfrm>
            <a:off x="8362086" y="1175667"/>
            <a:ext cx="1591363" cy="1569212"/>
          </a:xfrm>
          <a:prstGeom prst="ellipse">
            <a:avLst/>
          </a:prstGeom>
          <a:gradFill flip="none" rotWithShape="1">
            <a:gsLst>
              <a:gs pos="80000">
                <a:schemeClr val="bg1">
                  <a:alpha val="80000"/>
                </a:schemeClr>
              </a:gs>
              <a:gs pos="0">
                <a:schemeClr val="bg1">
                  <a:alpha val="0"/>
                </a:schemeClr>
              </a:gs>
              <a:gs pos="55000">
                <a:srgbClr val="FFFFFF">
                  <a:alpha val="0"/>
                </a:srgb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2513"/>
            <a:r>
              <a:rPr lang="en-US" altLang="zh-CN" sz="1777" dirty="0">
                <a:solidFill>
                  <a:srgbClr val="FFFFFF"/>
                </a:solidFill>
                <a:latin typeface="Times New Roman"/>
                <a:ea typeface="微软雅黑"/>
              </a:rPr>
              <a:t>           </a:t>
            </a:r>
            <a:endParaRPr lang="zh-CN" altLang="en-US" sz="1777" dirty="0">
              <a:solidFill>
                <a:srgbClr val="FFFFFF"/>
              </a:solidFill>
              <a:latin typeface="Times New Roman"/>
              <a:ea typeface="微软雅黑"/>
            </a:endParaRPr>
          </a:p>
        </p:txBody>
      </p:sp>
      <p:sp>
        <p:nvSpPr>
          <p:cNvPr id="346" name="椭圆 345"/>
          <p:cNvSpPr/>
          <p:nvPr/>
        </p:nvSpPr>
        <p:spPr>
          <a:xfrm>
            <a:off x="8902992" y="1735452"/>
            <a:ext cx="512930" cy="505790"/>
          </a:xfrm>
          <a:prstGeom prst="ellipse">
            <a:avLst/>
          </a:prstGeom>
          <a:gradFill flip="none" rotWithShape="1">
            <a:gsLst>
              <a:gs pos="80000">
                <a:schemeClr val="bg1">
                  <a:alpha val="80000"/>
                </a:schemeClr>
              </a:gs>
              <a:gs pos="0">
                <a:schemeClr val="bg1">
                  <a:alpha val="0"/>
                </a:schemeClr>
              </a:gs>
              <a:gs pos="55000">
                <a:srgbClr val="FFFFFF">
                  <a:alpha val="0"/>
                </a:srgb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2513"/>
            <a:r>
              <a:rPr lang="en-US" altLang="zh-CN" sz="1777" dirty="0">
                <a:solidFill>
                  <a:srgbClr val="FFFFFF"/>
                </a:solidFill>
                <a:latin typeface="Times New Roman"/>
                <a:ea typeface="微软雅黑"/>
              </a:rPr>
              <a:t>           </a:t>
            </a:r>
            <a:endParaRPr lang="zh-CN" altLang="en-US" sz="1777" dirty="0">
              <a:solidFill>
                <a:srgbClr val="FFFFFF"/>
              </a:solidFill>
              <a:latin typeface="Times New Roman"/>
              <a:ea typeface="微软雅黑"/>
            </a:endParaRPr>
          </a:p>
        </p:txBody>
      </p:sp>
      <p:sp>
        <p:nvSpPr>
          <p:cNvPr id="349" name="椭圆 348"/>
          <p:cNvSpPr/>
          <p:nvPr/>
        </p:nvSpPr>
        <p:spPr>
          <a:xfrm>
            <a:off x="1807818" y="1904048"/>
            <a:ext cx="512930" cy="505790"/>
          </a:xfrm>
          <a:prstGeom prst="ellipse">
            <a:avLst/>
          </a:prstGeom>
          <a:gradFill flip="none" rotWithShape="1">
            <a:gsLst>
              <a:gs pos="80000">
                <a:schemeClr val="bg1">
                  <a:alpha val="80000"/>
                </a:schemeClr>
              </a:gs>
              <a:gs pos="0">
                <a:schemeClr val="bg1">
                  <a:alpha val="0"/>
                </a:schemeClr>
              </a:gs>
              <a:gs pos="55000">
                <a:srgbClr val="FFFFFF">
                  <a:alpha val="0"/>
                </a:srgb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2513"/>
            <a:r>
              <a:rPr lang="en-US" altLang="zh-CN" sz="1777" dirty="0">
                <a:solidFill>
                  <a:srgbClr val="FFFFFF"/>
                </a:solidFill>
                <a:latin typeface="Times New Roman"/>
                <a:ea typeface="微软雅黑"/>
              </a:rPr>
              <a:t>           </a:t>
            </a:r>
            <a:endParaRPr lang="zh-CN" altLang="en-US" sz="1777" dirty="0">
              <a:solidFill>
                <a:srgbClr val="FFFFFF"/>
              </a:solidFill>
              <a:latin typeface="Times New Roman"/>
              <a:ea typeface="微软雅黑"/>
            </a:endParaRPr>
          </a:p>
        </p:txBody>
      </p:sp>
      <p:sp>
        <p:nvSpPr>
          <p:cNvPr id="74" name="TextBox 73"/>
          <p:cNvSpPr txBox="1"/>
          <p:nvPr/>
        </p:nvSpPr>
        <p:spPr>
          <a:xfrm>
            <a:off x="2011573" y="1501736"/>
            <a:ext cx="7904221" cy="1842364"/>
          </a:xfrm>
          <a:prstGeom prst="rect">
            <a:avLst/>
          </a:prstGeom>
          <a:noFill/>
        </p:spPr>
        <p:txBody>
          <a:bodyPr wrap="square">
            <a:spAutoFit/>
          </a:bodyPr>
          <a:lstStyle/>
          <a:p>
            <a:pPr algn="ctr" defTabSz="675103" fontAlgn="base">
              <a:spcBef>
                <a:spcPct val="0"/>
              </a:spcBef>
              <a:spcAft>
                <a:spcPct val="0"/>
              </a:spcAft>
              <a:defRPr/>
            </a:pPr>
            <a:endParaRPr lang="en-US" sz="1772" b="1" dirty="0">
              <a:solidFill>
                <a:srgbClr val="002060"/>
              </a:solidFill>
              <a:effectLst>
                <a:outerShdw blurRad="38100" dist="38100" dir="2700000" algn="tl">
                  <a:srgbClr val="000000">
                    <a:alpha val="43137"/>
                  </a:srgbClr>
                </a:outerShdw>
              </a:effectLst>
              <a:latin typeface="VNI-Avo" pitchFamily="2" charset="0"/>
              <a:cs typeface="Times New Roman" panose="02020603050405020304" pitchFamily="18" charset="0"/>
            </a:endParaRPr>
          </a:p>
          <a:p>
            <a:pPr algn="ctr" defTabSz="675103" fontAlgn="base">
              <a:spcBef>
                <a:spcPct val="0"/>
              </a:spcBef>
              <a:spcAft>
                <a:spcPct val="0"/>
              </a:spcAft>
              <a:defRPr/>
            </a:pPr>
            <a:r>
              <a:rPr lang="en-US" sz="4800" b="1" dirty="0">
                <a:effectLst>
                  <a:outerShdw blurRad="38100" dist="38100" dir="2700000" algn="tl">
                    <a:srgbClr val="000000">
                      <a:alpha val="43137"/>
                    </a:srgbClr>
                  </a:outerShdw>
                </a:effectLst>
                <a:latin typeface="VNI-Avo" pitchFamily="2" charset="0"/>
                <a:cs typeface="Times New Roman" panose="02020603050405020304" pitchFamily="18" charset="0"/>
              </a:rPr>
              <a:t>CHAØO MÖØNG CAÙC CON ÑEÁN VÔÙI TIEÁT TIEÁNG VIEÄT</a:t>
            </a:r>
          </a:p>
        </p:txBody>
      </p:sp>
    </p:spTree>
    <p:extLst>
      <p:ext uri="{BB962C8B-B14F-4D97-AF65-F5344CB8AC3E}">
        <p14:creationId xmlns:p14="http://schemas.microsoft.com/office/powerpoint/2010/main" val="35913432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32"/>
                                        </p:tgtEl>
                                        <p:attrNameLst>
                                          <p:attrName>style.visibility</p:attrName>
                                        </p:attrNameLst>
                                      </p:cBhvr>
                                      <p:to>
                                        <p:strVal val="visible"/>
                                      </p:to>
                                    </p:set>
                                    <p:anim calcmode="lin" valueType="num">
                                      <p:cBhvr>
                                        <p:cTn id="7" dur="6750" fill="hold"/>
                                        <p:tgtEl>
                                          <p:spTgt spid="132"/>
                                        </p:tgtEl>
                                        <p:attrNameLst>
                                          <p:attrName>ppt_w</p:attrName>
                                        </p:attrNameLst>
                                      </p:cBhvr>
                                      <p:tavLst>
                                        <p:tav tm="0">
                                          <p:val>
                                            <p:fltVal val="0"/>
                                          </p:val>
                                        </p:tav>
                                        <p:tav tm="100000">
                                          <p:val>
                                            <p:strVal val="#ppt_w"/>
                                          </p:val>
                                        </p:tav>
                                      </p:tavLst>
                                    </p:anim>
                                    <p:anim calcmode="lin" valueType="num">
                                      <p:cBhvr>
                                        <p:cTn id="8" dur="6750" fill="hold"/>
                                        <p:tgtEl>
                                          <p:spTgt spid="132"/>
                                        </p:tgtEl>
                                        <p:attrNameLst>
                                          <p:attrName>ppt_h</p:attrName>
                                        </p:attrNameLst>
                                      </p:cBhvr>
                                      <p:tavLst>
                                        <p:tav tm="0">
                                          <p:val>
                                            <p:fltVal val="0"/>
                                          </p:val>
                                        </p:tav>
                                        <p:tav tm="100000">
                                          <p:val>
                                            <p:strVal val="#ppt_h"/>
                                          </p:val>
                                        </p:tav>
                                      </p:tavLst>
                                    </p:anim>
                                    <p:anim calcmode="lin" valueType="num">
                                      <p:cBhvr>
                                        <p:cTn id="9" dur="6750" fill="hold"/>
                                        <p:tgtEl>
                                          <p:spTgt spid="132"/>
                                        </p:tgtEl>
                                        <p:attrNameLst>
                                          <p:attrName>style.rotation</p:attrName>
                                        </p:attrNameLst>
                                      </p:cBhvr>
                                      <p:tavLst>
                                        <p:tav tm="0">
                                          <p:val>
                                            <p:fltVal val="90"/>
                                          </p:val>
                                        </p:tav>
                                        <p:tav tm="100000">
                                          <p:val>
                                            <p:fltVal val="0"/>
                                          </p:val>
                                        </p:tav>
                                      </p:tavLst>
                                    </p:anim>
                                    <p:animEffect transition="in" filter="fade">
                                      <p:cBhvr>
                                        <p:cTn id="10" dur="6750"/>
                                        <p:tgtEl>
                                          <p:spTgt spid="132"/>
                                        </p:tgtEl>
                                      </p:cBhvr>
                                    </p:animEffect>
                                  </p:childTnLst>
                                </p:cTn>
                              </p:par>
                              <p:par>
                                <p:cTn id="11" presetID="31" presetClass="entr" presetSubtype="0" fill="hold" nodeType="withEffect">
                                  <p:stCondLst>
                                    <p:cond delay="0"/>
                                  </p:stCondLst>
                                  <p:childTnLst>
                                    <p:set>
                                      <p:cBhvr>
                                        <p:cTn id="12" dur="1" fill="hold">
                                          <p:stCondLst>
                                            <p:cond delay="0"/>
                                          </p:stCondLst>
                                        </p:cTn>
                                        <p:tgtEl>
                                          <p:spTgt spid="138"/>
                                        </p:tgtEl>
                                        <p:attrNameLst>
                                          <p:attrName>style.visibility</p:attrName>
                                        </p:attrNameLst>
                                      </p:cBhvr>
                                      <p:to>
                                        <p:strVal val="visible"/>
                                      </p:to>
                                    </p:set>
                                    <p:anim calcmode="lin" valueType="num">
                                      <p:cBhvr>
                                        <p:cTn id="13" dur="6750" fill="hold"/>
                                        <p:tgtEl>
                                          <p:spTgt spid="138"/>
                                        </p:tgtEl>
                                        <p:attrNameLst>
                                          <p:attrName>ppt_w</p:attrName>
                                        </p:attrNameLst>
                                      </p:cBhvr>
                                      <p:tavLst>
                                        <p:tav tm="0">
                                          <p:val>
                                            <p:fltVal val="0"/>
                                          </p:val>
                                        </p:tav>
                                        <p:tav tm="100000">
                                          <p:val>
                                            <p:strVal val="#ppt_w"/>
                                          </p:val>
                                        </p:tav>
                                      </p:tavLst>
                                    </p:anim>
                                    <p:anim calcmode="lin" valueType="num">
                                      <p:cBhvr>
                                        <p:cTn id="14" dur="6750" fill="hold"/>
                                        <p:tgtEl>
                                          <p:spTgt spid="138"/>
                                        </p:tgtEl>
                                        <p:attrNameLst>
                                          <p:attrName>ppt_h</p:attrName>
                                        </p:attrNameLst>
                                      </p:cBhvr>
                                      <p:tavLst>
                                        <p:tav tm="0">
                                          <p:val>
                                            <p:fltVal val="0"/>
                                          </p:val>
                                        </p:tav>
                                        <p:tav tm="100000">
                                          <p:val>
                                            <p:strVal val="#ppt_h"/>
                                          </p:val>
                                        </p:tav>
                                      </p:tavLst>
                                    </p:anim>
                                    <p:anim calcmode="lin" valueType="num">
                                      <p:cBhvr>
                                        <p:cTn id="15" dur="6750" fill="hold"/>
                                        <p:tgtEl>
                                          <p:spTgt spid="138"/>
                                        </p:tgtEl>
                                        <p:attrNameLst>
                                          <p:attrName>style.rotation</p:attrName>
                                        </p:attrNameLst>
                                      </p:cBhvr>
                                      <p:tavLst>
                                        <p:tav tm="0">
                                          <p:val>
                                            <p:fltVal val="90"/>
                                          </p:val>
                                        </p:tav>
                                        <p:tav tm="100000">
                                          <p:val>
                                            <p:fltVal val="0"/>
                                          </p:val>
                                        </p:tav>
                                      </p:tavLst>
                                    </p:anim>
                                    <p:animEffect transition="in" filter="fade">
                                      <p:cBhvr>
                                        <p:cTn id="16" dur="6750"/>
                                        <p:tgtEl>
                                          <p:spTgt spid="138"/>
                                        </p:tgtEl>
                                      </p:cBhvr>
                                    </p:animEffect>
                                  </p:childTnLst>
                                </p:cTn>
                              </p:par>
                              <p:par>
                                <p:cTn id="17" presetID="2" presetClass="entr" presetSubtype="2" fill="hold" nodeType="withEffect">
                                  <p:stCondLst>
                                    <p:cond delay="1000"/>
                                  </p:stCondLst>
                                  <p:childTnLst>
                                    <p:set>
                                      <p:cBhvr>
                                        <p:cTn id="18" dur="1" fill="hold">
                                          <p:stCondLst>
                                            <p:cond delay="0"/>
                                          </p:stCondLst>
                                        </p:cTn>
                                        <p:tgtEl>
                                          <p:spTgt spid="289"/>
                                        </p:tgtEl>
                                        <p:attrNameLst>
                                          <p:attrName>style.visibility</p:attrName>
                                        </p:attrNameLst>
                                      </p:cBhvr>
                                      <p:to>
                                        <p:strVal val="visible"/>
                                      </p:to>
                                    </p:set>
                                    <p:anim calcmode="lin" valueType="num">
                                      <p:cBhvr additive="base">
                                        <p:cTn id="19" dur="6000" fill="hold"/>
                                        <p:tgtEl>
                                          <p:spTgt spid="289"/>
                                        </p:tgtEl>
                                        <p:attrNameLst>
                                          <p:attrName>ppt_x</p:attrName>
                                        </p:attrNameLst>
                                      </p:cBhvr>
                                      <p:tavLst>
                                        <p:tav tm="0">
                                          <p:val>
                                            <p:strVal val="1+#ppt_w/2"/>
                                          </p:val>
                                        </p:tav>
                                        <p:tav tm="100000">
                                          <p:val>
                                            <p:strVal val="#ppt_x"/>
                                          </p:val>
                                        </p:tav>
                                      </p:tavLst>
                                    </p:anim>
                                    <p:anim calcmode="lin" valueType="num">
                                      <p:cBhvr additive="base">
                                        <p:cTn id="20" dur="6000" fill="hold"/>
                                        <p:tgtEl>
                                          <p:spTgt spid="289"/>
                                        </p:tgtEl>
                                        <p:attrNameLst>
                                          <p:attrName>ppt_y</p:attrName>
                                        </p:attrNameLst>
                                      </p:cBhvr>
                                      <p:tavLst>
                                        <p:tav tm="0">
                                          <p:val>
                                            <p:strVal val="#ppt_y"/>
                                          </p:val>
                                        </p:tav>
                                        <p:tav tm="100000">
                                          <p:val>
                                            <p:strVal val="#ppt_y"/>
                                          </p:val>
                                        </p:tav>
                                      </p:tavLst>
                                    </p:anim>
                                  </p:childTnLst>
                                </p:cTn>
                              </p:par>
                              <p:par>
                                <p:cTn id="21" presetID="31" presetClass="entr" presetSubtype="0" fill="hold" nodeType="withEffect">
                                  <p:stCondLst>
                                    <p:cond delay="1000"/>
                                  </p:stCondLst>
                                  <p:childTnLst>
                                    <p:set>
                                      <p:cBhvr>
                                        <p:cTn id="22" dur="1" fill="hold">
                                          <p:stCondLst>
                                            <p:cond delay="0"/>
                                          </p:stCondLst>
                                        </p:cTn>
                                        <p:tgtEl>
                                          <p:spTgt spid="186"/>
                                        </p:tgtEl>
                                        <p:attrNameLst>
                                          <p:attrName>style.visibility</p:attrName>
                                        </p:attrNameLst>
                                      </p:cBhvr>
                                      <p:to>
                                        <p:strVal val="visible"/>
                                      </p:to>
                                    </p:set>
                                    <p:anim calcmode="lin" valueType="num">
                                      <p:cBhvr>
                                        <p:cTn id="23" dur="6750" fill="hold"/>
                                        <p:tgtEl>
                                          <p:spTgt spid="186"/>
                                        </p:tgtEl>
                                        <p:attrNameLst>
                                          <p:attrName>ppt_w</p:attrName>
                                        </p:attrNameLst>
                                      </p:cBhvr>
                                      <p:tavLst>
                                        <p:tav tm="0">
                                          <p:val>
                                            <p:fltVal val="0"/>
                                          </p:val>
                                        </p:tav>
                                        <p:tav tm="100000">
                                          <p:val>
                                            <p:strVal val="#ppt_w"/>
                                          </p:val>
                                        </p:tav>
                                      </p:tavLst>
                                    </p:anim>
                                    <p:anim calcmode="lin" valueType="num">
                                      <p:cBhvr>
                                        <p:cTn id="24" dur="6750" fill="hold"/>
                                        <p:tgtEl>
                                          <p:spTgt spid="186"/>
                                        </p:tgtEl>
                                        <p:attrNameLst>
                                          <p:attrName>ppt_h</p:attrName>
                                        </p:attrNameLst>
                                      </p:cBhvr>
                                      <p:tavLst>
                                        <p:tav tm="0">
                                          <p:val>
                                            <p:fltVal val="0"/>
                                          </p:val>
                                        </p:tav>
                                        <p:tav tm="100000">
                                          <p:val>
                                            <p:strVal val="#ppt_h"/>
                                          </p:val>
                                        </p:tav>
                                      </p:tavLst>
                                    </p:anim>
                                    <p:anim calcmode="lin" valueType="num">
                                      <p:cBhvr>
                                        <p:cTn id="25" dur="6750" fill="hold"/>
                                        <p:tgtEl>
                                          <p:spTgt spid="186"/>
                                        </p:tgtEl>
                                        <p:attrNameLst>
                                          <p:attrName>style.rotation</p:attrName>
                                        </p:attrNameLst>
                                      </p:cBhvr>
                                      <p:tavLst>
                                        <p:tav tm="0">
                                          <p:val>
                                            <p:fltVal val="90"/>
                                          </p:val>
                                        </p:tav>
                                        <p:tav tm="100000">
                                          <p:val>
                                            <p:fltVal val="0"/>
                                          </p:val>
                                        </p:tav>
                                      </p:tavLst>
                                    </p:anim>
                                    <p:animEffect transition="in" filter="fade">
                                      <p:cBhvr>
                                        <p:cTn id="26" dur="6750"/>
                                        <p:tgtEl>
                                          <p:spTgt spid="186"/>
                                        </p:tgtEl>
                                      </p:cBhvr>
                                    </p:animEffect>
                                  </p:childTnLst>
                                </p:cTn>
                              </p:par>
                              <p:par>
                                <p:cTn id="27" presetID="31" presetClass="entr" presetSubtype="0" fill="hold" nodeType="withEffect">
                                  <p:stCondLst>
                                    <p:cond delay="1000"/>
                                  </p:stCondLst>
                                  <p:childTnLst>
                                    <p:set>
                                      <p:cBhvr>
                                        <p:cTn id="28" dur="1" fill="hold">
                                          <p:stCondLst>
                                            <p:cond delay="0"/>
                                          </p:stCondLst>
                                        </p:cTn>
                                        <p:tgtEl>
                                          <p:spTgt spid="258"/>
                                        </p:tgtEl>
                                        <p:attrNameLst>
                                          <p:attrName>style.visibility</p:attrName>
                                        </p:attrNameLst>
                                      </p:cBhvr>
                                      <p:to>
                                        <p:strVal val="visible"/>
                                      </p:to>
                                    </p:set>
                                    <p:anim calcmode="lin" valueType="num">
                                      <p:cBhvr>
                                        <p:cTn id="29" dur="6750" fill="hold"/>
                                        <p:tgtEl>
                                          <p:spTgt spid="258"/>
                                        </p:tgtEl>
                                        <p:attrNameLst>
                                          <p:attrName>ppt_w</p:attrName>
                                        </p:attrNameLst>
                                      </p:cBhvr>
                                      <p:tavLst>
                                        <p:tav tm="0">
                                          <p:val>
                                            <p:fltVal val="0"/>
                                          </p:val>
                                        </p:tav>
                                        <p:tav tm="100000">
                                          <p:val>
                                            <p:strVal val="#ppt_w"/>
                                          </p:val>
                                        </p:tav>
                                      </p:tavLst>
                                    </p:anim>
                                    <p:anim calcmode="lin" valueType="num">
                                      <p:cBhvr>
                                        <p:cTn id="30" dur="6750" fill="hold"/>
                                        <p:tgtEl>
                                          <p:spTgt spid="258"/>
                                        </p:tgtEl>
                                        <p:attrNameLst>
                                          <p:attrName>ppt_h</p:attrName>
                                        </p:attrNameLst>
                                      </p:cBhvr>
                                      <p:tavLst>
                                        <p:tav tm="0">
                                          <p:val>
                                            <p:fltVal val="0"/>
                                          </p:val>
                                        </p:tav>
                                        <p:tav tm="100000">
                                          <p:val>
                                            <p:strVal val="#ppt_h"/>
                                          </p:val>
                                        </p:tav>
                                      </p:tavLst>
                                    </p:anim>
                                    <p:anim calcmode="lin" valueType="num">
                                      <p:cBhvr>
                                        <p:cTn id="31" dur="6750" fill="hold"/>
                                        <p:tgtEl>
                                          <p:spTgt spid="258"/>
                                        </p:tgtEl>
                                        <p:attrNameLst>
                                          <p:attrName>style.rotation</p:attrName>
                                        </p:attrNameLst>
                                      </p:cBhvr>
                                      <p:tavLst>
                                        <p:tav tm="0">
                                          <p:val>
                                            <p:fltVal val="90"/>
                                          </p:val>
                                        </p:tav>
                                        <p:tav tm="100000">
                                          <p:val>
                                            <p:fltVal val="0"/>
                                          </p:val>
                                        </p:tav>
                                      </p:tavLst>
                                    </p:anim>
                                    <p:animEffect transition="in" filter="fade">
                                      <p:cBhvr>
                                        <p:cTn id="32" dur="6750"/>
                                        <p:tgtEl>
                                          <p:spTgt spid="258"/>
                                        </p:tgtEl>
                                      </p:cBhvr>
                                    </p:animEffect>
                                  </p:childTnLst>
                                </p:cTn>
                              </p:par>
                              <p:par>
                                <p:cTn id="33" presetID="31" presetClass="entr" presetSubtype="0" fill="hold" nodeType="withEffect">
                                  <p:stCondLst>
                                    <p:cond delay="1000"/>
                                  </p:stCondLst>
                                  <p:childTnLst>
                                    <p:set>
                                      <p:cBhvr>
                                        <p:cTn id="34" dur="1" fill="hold">
                                          <p:stCondLst>
                                            <p:cond delay="0"/>
                                          </p:stCondLst>
                                        </p:cTn>
                                        <p:tgtEl>
                                          <p:spTgt spid="270"/>
                                        </p:tgtEl>
                                        <p:attrNameLst>
                                          <p:attrName>style.visibility</p:attrName>
                                        </p:attrNameLst>
                                      </p:cBhvr>
                                      <p:to>
                                        <p:strVal val="visible"/>
                                      </p:to>
                                    </p:set>
                                    <p:anim calcmode="lin" valueType="num">
                                      <p:cBhvr>
                                        <p:cTn id="35" dur="6750" fill="hold"/>
                                        <p:tgtEl>
                                          <p:spTgt spid="270"/>
                                        </p:tgtEl>
                                        <p:attrNameLst>
                                          <p:attrName>ppt_w</p:attrName>
                                        </p:attrNameLst>
                                      </p:cBhvr>
                                      <p:tavLst>
                                        <p:tav tm="0">
                                          <p:val>
                                            <p:fltVal val="0"/>
                                          </p:val>
                                        </p:tav>
                                        <p:tav tm="100000">
                                          <p:val>
                                            <p:strVal val="#ppt_w"/>
                                          </p:val>
                                        </p:tav>
                                      </p:tavLst>
                                    </p:anim>
                                    <p:anim calcmode="lin" valueType="num">
                                      <p:cBhvr>
                                        <p:cTn id="36" dur="6750" fill="hold"/>
                                        <p:tgtEl>
                                          <p:spTgt spid="270"/>
                                        </p:tgtEl>
                                        <p:attrNameLst>
                                          <p:attrName>ppt_h</p:attrName>
                                        </p:attrNameLst>
                                      </p:cBhvr>
                                      <p:tavLst>
                                        <p:tav tm="0">
                                          <p:val>
                                            <p:fltVal val="0"/>
                                          </p:val>
                                        </p:tav>
                                        <p:tav tm="100000">
                                          <p:val>
                                            <p:strVal val="#ppt_h"/>
                                          </p:val>
                                        </p:tav>
                                      </p:tavLst>
                                    </p:anim>
                                    <p:anim calcmode="lin" valueType="num">
                                      <p:cBhvr>
                                        <p:cTn id="37" dur="6750" fill="hold"/>
                                        <p:tgtEl>
                                          <p:spTgt spid="270"/>
                                        </p:tgtEl>
                                        <p:attrNameLst>
                                          <p:attrName>style.rotation</p:attrName>
                                        </p:attrNameLst>
                                      </p:cBhvr>
                                      <p:tavLst>
                                        <p:tav tm="0">
                                          <p:val>
                                            <p:fltVal val="90"/>
                                          </p:val>
                                        </p:tav>
                                        <p:tav tm="100000">
                                          <p:val>
                                            <p:fltVal val="0"/>
                                          </p:val>
                                        </p:tav>
                                      </p:tavLst>
                                    </p:anim>
                                    <p:animEffect transition="in" filter="fade">
                                      <p:cBhvr>
                                        <p:cTn id="38" dur="6750"/>
                                        <p:tgtEl>
                                          <p:spTgt spid="270"/>
                                        </p:tgtEl>
                                      </p:cBhvr>
                                    </p:animEffect>
                                  </p:childTnLst>
                                </p:cTn>
                              </p:par>
                              <p:par>
                                <p:cTn id="39" presetID="31" presetClass="entr" presetSubtype="0" fill="hold" nodeType="withEffect">
                                  <p:stCondLst>
                                    <p:cond delay="1000"/>
                                  </p:stCondLst>
                                  <p:childTnLst>
                                    <p:set>
                                      <p:cBhvr>
                                        <p:cTn id="40" dur="1" fill="hold">
                                          <p:stCondLst>
                                            <p:cond delay="0"/>
                                          </p:stCondLst>
                                        </p:cTn>
                                        <p:tgtEl>
                                          <p:spTgt spid="282"/>
                                        </p:tgtEl>
                                        <p:attrNameLst>
                                          <p:attrName>style.visibility</p:attrName>
                                        </p:attrNameLst>
                                      </p:cBhvr>
                                      <p:to>
                                        <p:strVal val="visible"/>
                                      </p:to>
                                    </p:set>
                                    <p:anim calcmode="lin" valueType="num">
                                      <p:cBhvr>
                                        <p:cTn id="41" dur="6750" fill="hold"/>
                                        <p:tgtEl>
                                          <p:spTgt spid="282"/>
                                        </p:tgtEl>
                                        <p:attrNameLst>
                                          <p:attrName>ppt_w</p:attrName>
                                        </p:attrNameLst>
                                      </p:cBhvr>
                                      <p:tavLst>
                                        <p:tav tm="0">
                                          <p:val>
                                            <p:fltVal val="0"/>
                                          </p:val>
                                        </p:tav>
                                        <p:tav tm="100000">
                                          <p:val>
                                            <p:strVal val="#ppt_w"/>
                                          </p:val>
                                        </p:tav>
                                      </p:tavLst>
                                    </p:anim>
                                    <p:anim calcmode="lin" valueType="num">
                                      <p:cBhvr>
                                        <p:cTn id="42" dur="6750" fill="hold"/>
                                        <p:tgtEl>
                                          <p:spTgt spid="282"/>
                                        </p:tgtEl>
                                        <p:attrNameLst>
                                          <p:attrName>ppt_h</p:attrName>
                                        </p:attrNameLst>
                                      </p:cBhvr>
                                      <p:tavLst>
                                        <p:tav tm="0">
                                          <p:val>
                                            <p:fltVal val="0"/>
                                          </p:val>
                                        </p:tav>
                                        <p:tav tm="100000">
                                          <p:val>
                                            <p:strVal val="#ppt_h"/>
                                          </p:val>
                                        </p:tav>
                                      </p:tavLst>
                                    </p:anim>
                                    <p:anim calcmode="lin" valueType="num">
                                      <p:cBhvr>
                                        <p:cTn id="43" dur="6750" fill="hold"/>
                                        <p:tgtEl>
                                          <p:spTgt spid="282"/>
                                        </p:tgtEl>
                                        <p:attrNameLst>
                                          <p:attrName>style.rotation</p:attrName>
                                        </p:attrNameLst>
                                      </p:cBhvr>
                                      <p:tavLst>
                                        <p:tav tm="0">
                                          <p:val>
                                            <p:fltVal val="90"/>
                                          </p:val>
                                        </p:tav>
                                        <p:tav tm="100000">
                                          <p:val>
                                            <p:fltVal val="0"/>
                                          </p:val>
                                        </p:tav>
                                      </p:tavLst>
                                    </p:anim>
                                    <p:animEffect transition="in" filter="fade">
                                      <p:cBhvr>
                                        <p:cTn id="44" dur="6750"/>
                                        <p:tgtEl>
                                          <p:spTgt spid="282"/>
                                        </p:tgtEl>
                                      </p:cBhvr>
                                    </p:animEffect>
                                  </p:childTnLst>
                                </p:cTn>
                              </p:par>
                              <p:par>
                                <p:cTn id="45" presetID="31" presetClass="entr" presetSubtype="0" fill="hold" nodeType="withEffect">
                                  <p:stCondLst>
                                    <p:cond delay="1000"/>
                                  </p:stCondLst>
                                  <p:childTnLst>
                                    <p:set>
                                      <p:cBhvr>
                                        <p:cTn id="46" dur="1" fill="hold">
                                          <p:stCondLst>
                                            <p:cond delay="0"/>
                                          </p:stCondLst>
                                        </p:cTn>
                                        <p:tgtEl>
                                          <p:spTgt spid="276"/>
                                        </p:tgtEl>
                                        <p:attrNameLst>
                                          <p:attrName>style.visibility</p:attrName>
                                        </p:attrNameLst>
                                      </p:cBhvr>
                                      <p:to>
                                        <p:strVal val="visible"/>
                                      </p:to>
                                    </p:set>
                                    <p:anim calcmode="lin" valueType="num">
                                      <p:cBhvr>
                                        <p:cTn id="47" dur="6750" fill="hold"/>
                                        <p:tgtEl>
                                          <p:spTgt spid="276"/>
                                        </p:tgtEl>
                                        <p:attrNameLst>
                                          <p:attrName>ppt_w</p:attrName>
                                        </p:attrNameLst>
                                      </p:cBhvr>
                                      <p:tavLst>
                                        <p:tav tm="0">
                                          <p:val>
                                            <p:fltVal val="0"/>
                                          </p:val>
                                        </p:tav>
                                        <p:tav tm="100000">
                                          <p:val>
                                            <p:strVal val="#ppt_w"/>
                                          </p:val>
                                        </p:tav>
                                      </p:tavLst>
                                    </p:anim>
                                    <p:anim calcmode="lin" valueType="num">
                                      <p:cBhvr>
                                        <p:cTn id="48" dur="6750" fill="hold"/>
                                        <p:tgtEl>
                                          <p:spTgt spid="276"/>
                                        </p:tgtEl>
                                        <p:attrNameLst>
                                          <p:attrName>ppt_h</p:attrName>
                                        </p:attrNameLst>
                                      </p:cBhvr>
                                      <p:tavLst>
                                        <p:tav tm="0">
                                          <p:val>
                                            <p:fltVal val="0"/>
                                          </p:val>
                                        </p:tav>
                                        <p:tav tm="100000">
                                          <p:val>
                                            <p:strVal val="#ppt_h"/>
                                          </p:val>
                                        </p:tav>
                                      </p:tavLst>
                                    </p:anim>
                                    <p:anim calcmode="lin" valueType="num">
                                      <p:cBhvr>
                                        <p:cTn id="49" dur="6750" fill="hold"/>
                                        <p:tgtEl>
                                          <p:spTgt spid="276"/>
                                        </p:tgtEl>
                                        <p:attrNameLst>
                                          <p:attrName>style.rotation</p:attrName>
                                        </p:attrNameLst>
                                      </p:cBhvr>
                                      <p:tavLst>
                                        <p:tav tm="0">
                                          <p:val>
                                            <p:fltVal val="90"/>
                                          </p:val>
                                        </p:tav>
                                        <p:tav tm="100000">
                                          <p:val>
                                            <p:fltVal val="0"/>
                                          </p:val>
                                        </p:tav>
                                      </p:tavLst>
                                    </p:anim>
                                    <p:animEffect transition="in" filter="fade">
                                      <p:cBhvr>
                                        <p:cTn id="50" dur="6750"/>
                                        <p:tgtEl>
                                          <p:spTgt spid="276"/>
                                        </p:tgtEl>
                                      </p:cBhvr>
                                    </p:animEffect>
                                  </p:childTnLst>
                                </p:cTn>
                              </p:par>
                              <p:par>
                                <p:cTn id="51" presetID="31" presetClass="entr" presetSubtype="0" fill="hold" nodeType="withEffect">
                                  <p:stCondLst>
                                    <p:cond delay="1000"/>
                                  </p:stCondLst>
                                  <p:childTnLst>
                                    <p:set>
                                      <p:cBhvr>
                                        <p:cTn id="52" dur="1" fill="hold">
                                          <p:stCondLst>
                                            <p:cond delay="0"/>
                                          </p:stCondLst>
                                        </p:cTn>
                                        <p:tgtEl>
                                          <p:spTgt spid="326"/>
                                        </p:tgtEl>
                                        <p:attrNameLst>
                                          <p:attrName>style.visibility</p:attrName>
                                        </p:attrNameLst>
                                      </p:cBhvr>
                                      <p:to>
                                        <p:strVal val="visible"/>
                                      </p:to>
                                    </p:set>
                                    <p:anim calcmode="lin" valueType="num">
                                      <p:cBhvr>
                                        <p:cTn id="53" dur="1000" fill="hold"/>
                                        <p:tgtEl>
                                          <p:spTgt spid="326"/>
                                        </p:tgtEl>
                                        <p:attrNameLst>
                                          <p:attrName>ppt_w</p:attrName>
                                        </p:attrNameLst>
                                      </p:cBhvr>
                                      <p:tavLst>
                                        <p:tav tm="0">
                                          <p:val>
                                            <p:fltVal val="0"/>
                                          </p:val>
                                        </p:tav>
                                        <p:tav tm="100000">
                                          <p:val>
                                            <p:strVal val="#ppt_w"/>
                                          </p:val>
                                        </p:tav>
                                      </p:tavLst>
                                    </p:anim>
                                    <p:anim calcmode="lin" valueType="num">
                                      <p:cBhvr>
                                        <p:cTn id="54" dur="1000" fill="hold"/>
                                        <p:tgtEl>
                                          <p:spTgt spid="326"/>
                                        </p:tgtEl>
                                        <p:attrNameLst>
                                          <p:attrName>ppt_h</p:attrName>
                                        </p:attrNameLst>
                                      </p:cBhvr>
                                      <p:tavLst>
                                        <p:tav tm="0">
                                          <p:val>
                                            <p:fltVal val="0"/>
                                          </p:val>
                                        </p:tav>
                                        <p:tav tm="100000">
                                          <p:val>
                                            <p:strVal val="#ppt_h"/>
                                          </p:val>
                                        </p:tav>
                                      </p:tavLst>
                                    </p:anim>
                                    <p:anim calcmode="lin" valueType="num">
                                      <p:cBhvr>
                                        <p:cTn id="55" dur="1000" fill="hold"/>
                                        <p:tgtEl>
                                          <p:spTgt spid="326"/>
                                        </p:tgtEl>
                                        <p:attrNameLst>
                                          <p:attrName>style.rotation</p:attrName>
                                        </p:attrNameLst>
                                      </p:cBhvr>
                                      <p:tavLst>
                                        <p:tav tm="0">
                                          <p:val>
                                            <p:fltVal val="90"/>
                                          </p:val>
                                        </p:tav>
                                        <p:tav tm="100000">
                                          <p:val>
                                            <p:fltVal val="0"/>
                                          </p:val>
                                        </p:tav>
                                      </p:tavLst>
                                    </p:anim>
                                    <p:animEffect transition="in" filter="fade">
                                      <p:cBhvr>
                                        <p:cTn id="56" dur="1000"/>
                                        <p:tgtEl>
                                          <p:spTgt spid="326"/>
                                        </p:tgtEl>
                                      </p:cBhvr>
                                    </p:animEffect>
                                  </p:childTnLst>
                                </p:cTn>
                              </p:par>
                              <p:par>
                                <p:cTn id="57" presetID="31" presetClass="entr" presetSubtype="0" fill="hold" nodeType="withEffect">
                                  <p:stCondLst>
                                    <p:cond delay="1000"/>
                                  </p:stCondLst>
                                  <p:childTnLst>
                                    <p:set>
                                      <p:cBhvr>
                                        <p:cTn id="58" dur="1" fill="hold">
                                          <p:stCondLst>
                                            <p:cond delay="0"/>
                                          </p:stCondLst>
                                        </p:cTn>
                                        <p:tgtEl>
                                          <p:spTgt spid="320"/>
                                        </p:tgtEl>
                                        <p:attrNameLst>
                                          <p:attrName>style.visibility</p:attrName>
                                        </p:attrNameLst>
                                      </p:cBhvr>
                                      <p:to>
                                        <p:strVal val="visible"/>
                                      </p:to>
                                    </p:set>
                                    <p:anim calcmode="lin" valueType="num">
                                      <p:cBhvr>
                                        <p:cTn id="59" dur="1000" fill="hold"/>
                                        <p:tgtEl>
                                          <p:spTgt spid="320"/>
                                        </p:tgtEl>
                                        <p:attrNameLst>
                                          <p:attrName>ppt_w</p:attrName>
                                        </p:attrNameLst>
                                      </p:cBhvr>
                                      <p:tavLst>
                                        <p:tav tm="0">
                                          <p:val>
                                            <p:fltVal val="0"/>
                                          </p:val>
                                        </p:tav>
                                        <p:tav tm="100000">
                                          <p:val>
                                            <p:strVal val="#ppt_w"/>
                                          </p:val>
                                        </p:tav>
                                      </p:tavLst>
                                    </p:anim>
                                    <p:anim calcmode="lin" valueType="num">
                                      <p:cBhvr>
                                        <p:cTn id="60" dur="1000" fill="hold"/>
                                        <p:tgtEl>
                                          <p:spTgt spid="320"/>
                                        </p:tgtEl>
                                        <p:attrNameLst>
                                          <p:attrName>ppt_h</p:attrName>
                                        </p:attrNameLst>
                                      </p:cBhvr>
                                      <p:tavLst>
                                        <p:tav tm="0">
                                          <p:val>
                                            <p:fltVal val="0"/>
                                          </p:val>
                                        </p:tav>
                                        <p:tav tm="100000">
                                          <p:val>
                                            <p:strVal val="#ppt_h"/>
                                          </p:val>
                                        </p:tav>
                                      </p:tavLst>
                                    </p:anim>
                                    <p:anim calcmode="lin" valueType="num">
                                      <p:cBhvr>
                                        <p:cTn id="61" dur="1000" fill="hold"/>
                                        <p:tgtEl>
                                          <p:spTgt spid="320"/>
                                        </p:tgtEl>
                                        <p:attrNameLst>
                                          <p:attrName>style.rotation</p:attrName>
                                        </p:attrNameLst>
                                      </p:cBhvr>
                                      <p:tavLst>
                                        <p:tav tm="0">
                                          <p:val>
                                            <p:fltVal val="90"/>
                                          </p:val>
                                        </p:tav>
                                        <p:tav tm="100000">
                                          <p:val>
                                            <p:fltVal val="0"/>
                                          </p:val>
                                        </p:tav>
                                      </p:tavLst>
                                    </p:anim>
                                    <p:animEffect transition="in" filter="fade">
                                      <p:cBhvr>
                                        <p:cTn id="62" dur="1000"/>
                                        <p:tgtEl>
                                          <p:spTgt spid="320"/>
                                        </p:tgtEl>
                                      </p:cBhvr>
                                    </p:animEffect>
                                  </p:childTnLst>
                                </p:cTn>
                              </p:par>
                              <p:par>
                                <p:cTn id="63" presetID="31" presetClass="entr" presetSubtype="0" fill="hold" nodeType="withEffect">
                                  <p:stCondLst>
                                    <p:cond delay="2000"/>
                                  </p:stCondLst>
                                  <p:childTnLst>
                                    <p:set>
                                      <p:cBhvr>
                                        <p:cTn id="64" dur="1" fill="hold">
                                          <p:stCondLst>
                                            <p:cond delay="0"/>
                                          </p:stCondLst>
                                        </p:cTn>
                                        <p:tgtEl>
                                          <p:spTgt spid="336"/>
                                        </p:tgtEl>
                                        <p:attrNameLst>
                                          <p:attrName>style.visibility</p:attrName>
                                        </p:attrNameLst>
                                      </p:cBhvr>
                                      <p:to>
                                        <p:strVal val="visible"/>
                                      </p:to>
                                    </p:set>
                                    <p:anim calcmode="lin" valueType="num">
                                      <p:cBhvr>
                                        <p:cTn id="65" dur="1000" fill="hold"/>
                                        <p:tgtEl>
                                          <p:spTgt spid="336"/>
                                        </p:tgtEl>
                                        <p:attrNameLst>
                                          <p:attrName>ppt_w</p:attrName>
                                        </p:attrNameLst>
                                      </p:cBhvr>
                                      <p:tavLst>
                                        <p:tav tm="0">
                                          <p:val>
                                            <p:fltVal val="0"/>
                                          </p:val>
                                        </p:tav>
                                        <p:tav tm="100000">
                                          <p:val>
                                            <p:strVal val="#ppt_w"/>
                                          </p:val>
                                        </p:tav>
                                      </p:tavLst>
                                    </p:anim>
                                    <p:anim calcmode="lin" valueType="num">
                                      <p:cBhvr>
                                        <p:cTn id="66" dur="1000" fill="hold"/>
                                        <p:tgtEl>
                                          <p:spTgt spid="336"/>
                                        </p:tgtEl>
                                        <p:attrNameLst>
                                          <p:attrName>ppt_h</p:attrName>
                                        </p:attrNameLst>
                                      </p:cBhvr>
                                      <p:tavLst>
                                        <p:tav tm="0">
                                          <p:val>
                                            <p:fltVal val="0"/>
                                          </p:val>
                                        </p:tav>
                                        <p:tav tm="100000">
                                          <p:val>
                                            <p:strVal val="#ppt_h"/>
                                          </p:val>
                                        </p:tav>
                                      </p:tavLst>
                                    </p:anim>
                                    <p:anim calcmode="lin" valueType="num">
                                      <p:cBhvr>
                                        <p:cTn id="67" dur="1000" fill="hold"/>
                                        <p:tgtEl>
                                          <p:spTgt spid="336"/>
                                        </p:tgtEl>
                                        <p:attrNameLst>
                                          <p:attrName>style.rotation</p:attrName>
                                        </p:attrNameLst>
                                      </p:cBhvr>
                                      <p:tavLst>
                                        <p:tav tm="0">
                                          <p:val>
                                            <p:fltVal val="90"/>
                                          </p:val>
                                        </p:tav>
                                        <p:tav tm="100000">
                                          <p:val>
                                            <p:fltVal val="0"/>
                                          </p:val>
                                        </p:tav>
                                      </p:tavLst>
                                    </p:anim>
                                    <p:animEffect transition="in" filter="fade">
                                      <p:cBhvr>
                                        <p:cTn id="68" dur="1000"/>
                                        <p:tgtEl>
                                          <p:spTgt spid="336"/>
                                        </p:tgtEl>
                                      </p:cBhvr>
                                    </p:animEffect>
                                  </p:childTnLst>
                                </p:cTn>
                              </p:par>
                              <p:par>
                                <p:cTn id="69" presetID="42" presetClass="entr" presetSubtype="0" fill="hold" nodeType="withEffect">
                                  <p:stCondLst>
                                    <p:cond delay="250"/>
                                  </p:stCondLst>
                                  <p:childTnLst>
                                    <p:set>
                                      <p:cBhvr>
                                        <p:cTn id="70" dur="1" fill="hold">
                                          <p:stCondLst>
                                            <p:cond delay="0"/>
                                          </p:stCondLst>
                                        </p:cTn>
                                        <p:tgtEl>
                                          <p:spTgt spid="290"/>
                                        </p:tgtEl>
                                        <p:attrNameLst>
                                          <p:attrName>style.visibility</p:attrName>
                                        </p:attrNameLst>
                                      </p:cBhvr>
                                      <p:to>
                                        <p:strVal val="visible"/>
                                      </p:to>
                                    </p:set>
                                    <p:animEffect transition="in" filter="fade">
                                      <p:cBhvr>
                                        <p:cTn id="71" dur="4500"/>
                                        <p:tgtEl>
                                          <p:spTgt spid="290"/>
                                        </p:tgtEl>
                                      </p:cBhvr>
                                    </p:animEffect>
                                    <p:anim calcmode="lin" valueType="num">
                                      <p:cBhvr>
                                        <p:cTn id="72" dur="4500" fill="hold"/>
                                        <p:tgtEl>
                                          <p:spTgt spid="290"/>
                                        </p:tgtEl>
                                        <p:attrNameLst>
                                          <p:attrName>ppt_x</p:attrName>
                                        </p:attrNameLst>
                                      </p:cBhvr>
                                      <p:tavLst>
                                        <p:tav tm="0">
                                          <p:val>
                                            <p:strVal val="#ppt_x"/>
                                          </p:val>
                                        </p:tav>
                                        <p:tav tm="100000">
                                          <p:val>
                                            <p:strVal val="#ppt_x"/>
                                          </p:val>
                                        </p:tav>
                                      </p:tavLst>
                                    </p:anim>
                                    <p:anim calcmode="lin" valueType="num">
                                      <p:cBhvr>
                                        <p:cTn id="73" dur="4500" fill="hold"/>
                                        <p:tgtEl>
                                          <p:spTgt spid="290"/>
                                        </p:tgtEl>
                                        <p:attrNameLst>
                                          <p:attrName>ppt_y</p:attrName>
                                        </p:attrNameLst>
                                      </p:cBhvr>
                                      <p:tavLst>
                                        <p:tav tm="0">
                                          <p:val>
                                            <p:strVal val="#ppt_y+.1"/>
                                          </p:val>
                                        </p:tav>
                                        <p:tav tm="100000">
                                          <p:val>
                                            <p:strVal val="#ppt_y"/>
                                          </p:val>
                                        </p:tav>
                                      </p:tavLst>
                                    </p:anim>
                                  </p:childTnLst>
                                </p:cTn>
                              </p:par>
                              <p:par>
                                <p:cTn id="74" presetID="6" presetClass="emph" presetSubtype="0" repeatCount="indefinite" fill="hold" grpId="0" nodeType="withEffect">
                                  <p:stCondLst>
                                    <p:cond delay="0"/>
                                  </p:stCondLst>
                                  <p:childTnLst>
                                    <p:animScale>
                                      <p:cBhvr>
                                        <p:cTn id="75" dur="6500" fill="hold"/>
                                        <p:tgtEl>
                                          <p:spTgt spid="343"/>
                                        </p:tgtEl>
                                      </p:cBhvr>
                                      <p:by x="500000" y="500000"/>
                                    </p:animScale>
                                  </p:childTnLst>
                                </p:cTn>
                              </p:par>
                              <p:par>
                                <p:cTn id="76" presetID="6" presetClass="emph" presetSubtype="0" repeatCount="indefinite" fill="hold" grpId="0" nodeType="withEffect">
                                  <p:stCondLst>
                                    <p:cond delay="0"/>
                                  </p:stCondLst>
                                  <p:childTnLst>
                                    <p:animScale>
                                      <p:cBhvr>
                                        <p:cTn id="77" dur="6500" fill="hold"/>
                                        <p:tgtEl>
                                          <p:spTgt spid="346"/>
                                        </p:tgtEl>
                                      </p:cBhvr>
                                      <p:by x="500000" y="500000"/>
                                    </p:animScale>
                                  </p:childTnLst>
                                </p:cTn>
                              </p:par>
                              <p:par>
                                <p:cTn id="78" presetID="6" presetClass="emph" presetSubtype="0" repeatCount="indefinite" fill="hold" grpId="0" nodeType="withEffect">
                                  <p:stCondLst>
                                    <p:cond delay="0"/>
                                  </p:stCondLst>
                                  <p:childTnLst>
                                    <p:animScale>
                                      <p:cBhvr>
                                        <p:cTn id="79" dur="6500" fill="hold"/>
                                        <p:tgtEl>
                                          <p:spTgt spid="349"/>
                                        </p:tgtEl>
                                      </p:cBhvr>
                                      <p:by x="500000" y="500000"/>
                                    </p:animScale>
                                  </p:childTnLst>
                                </p:cTn>
                              </p:par>
                            </p:childTnLst>
                          </p:cTn>
                        </p:par>
                      </p:childTnLst>
                    </p:cTn>
                  </p:par>
                  <p:par>
                    <p:cTn id="80" fill="hold">
                      <p:stCondLst>
                        <p:cond delay="indefinite"/>
                      </p:stCondLst>
                      <p:childTnLst>
                        <p:par>
                          <p:cTn id="81" fill="hold">
                            <p:stCondLst>
                              <p:cond delay="0"/>
                            </p:stCondLst>
                            <p:childTnLst>
                              <p:par>
                                <p:cTn id="82" presetID="34" presetClass="emph" presetSubtype="0" fill="hold" nodeType="clickEffect">
                                  <p:stCondLst>
                                    <p:cond delay="0"/>
                                  </p:stCondLst>
                                  <p:iterate type="lt">
                                    <p:tmPct val="10000"/>
                                  </p:iterate>
                                  <p:childTnLst>
                                    <p:animMotion origin="layout" path="M 3.16623E-7 -1.57598E-6 L 3.16623E-7 -0.07223 " pathEditMode="relative" rAng="0" ptsTypes="AA">
                                      <p:cBhvr>
                                        <p:cTn id="83" dur="250" accel="50000" decel="50000" autoRev="1" fill="hold">
                                          <p:stCondLst>
                                            <p:cond delay="0"/>
                                          </p:stCondLst>
                                        </p:cTn>
                                        <p:tgtEl>
                                          <p:spTgt spid="74">
                                            <p:txEl>
                                              <p:pRg st="1" end="1"/>
                                            </p:txEl>
                                          </p:spTgt>
                                        </p:tgtEl>
                                        <p:attrNameLst>
                                          <p:attrName>ppt_x</p:attrName>
                                          <p:attrName>ppt_y</p:attrName>
                                        </p:attrNameLst>
                                      </p:cBhvr>
                                      <p:rCtr x="0" y="-3612"/>
                                    </p:animMotion>
                                    <p:animRot by="1500000">
                                      <p:cBhvr>
                                        <p:cTn id="84" dur="125" fill="hold">
                                          <p:stCondLst>
                                            <p:cond delay="0"/>
                                          </p:stCondLst>
                                        </p:cTn>
                                        <p:tgtEl>
                                          <p:spTgt spid="74">
                                            <p:txEl>
                                              <p:pRg st="1" end="1"/>
                                            </p:txEl>
                                          </p:spTgt>
                                        </p:tgtEl>
                                        <p:attrNameLst>
                                          <p:attrName>r</p:attrName>
                                        </p:attrNameLst>
                                      </p:cBhvr>
                                    </p:animRot>
                                    <p:animRot by="-1500000">
                                      <p:cBhvr>
                                        <p:cTn id="85" dur="125" fill="hold">
                                          <p:stCondLst>
                                            <p:cond delay="125"/>
                                          </p:stCondLst>
                                        </p:cTn>
                                        <p:tgtEl>
                                          <p:spTgt spid="74">
                                            <p:txEl>
                                              <p:pRg st="1" end="1"/>
                                            </p:txEl>
                                          </p:spTgt>
                                        </p:tgtEl>
                                        <p:attrNameLst>
                                          <p:attrName>r</p:attrName>
                                        </p:attrNameLst>
                                      </p:cBhvr>
                                    </p:animRot>
                                    <p:animRot by="-1500000">
                                      <p:cBhvr>
                                        <p:cTn id="86" dur="125" fill="hold">
                                          <p:stCondLst>
                                            <p:cond delay="250"/>
                                          </p:stCondLst>
                                        </p:cTn>
                                        <p:tgtEl>
                                          <p:spTgt spid="74">
                                            <p:txEl>
                                              <p:pRg st="1" end="1"/>
                                            </p:txEl>
                                          </p:spTgt>
                                        </p:tgtEl>
                                        <p:attrNameLst>
                                          <p:attrName>r</p:attrName>
                                        </p:attrNameLst>
                                      </p:cBhvr>
                                    </p:animRot>
                                    <p:animRot by="1500000">
                                      <p:cBhvr>
                                        <p:cTn id="87" dur="125" fill="hold">
                                          <p:stCondLst>
                                            <p:cond delay="375"/>
                                          </p:stCondLst>
                                        </p:cTn>
                                        <p:tgtEl>
                                          <p:spTgt spid="74">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 grpId="0" animBg="1"/>
      <p:bldP spid="346" grpId="0" animBg="1"/>
      <p:bldP spid="34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 y="-1"/>
            <a:ext cx="12033179" cy="6769139"/>
          </a:xfrm>
          <a:prstGeom prst="rect">
            <a:avLst/>
          </a:prstGeom>
        </p:spPr>
      </p:pic>
      <p:sp>
        <p:nvSpPr>
          <p:cNvPr id="3" name="Rectangle 2"/>
          <p:cNvSpPr/>
          <p:nvPr/>
        </p:nvSpPr>
        <p:spPr>
          <a:xfrm>
            <a:off x="-565325" y="2016398"/>
            <a:ext cx="13163968" cy="2585648"/>
          </a:xfrm>
          <a:prstGeom prst="rect">
            <a:avLst/>
          </a:prstGeom>
          <a:noFill/>
        </p:spPr>
        <p:txBody>
          <a:bodyPr wrap="square" lIns="122243" tIns="61121" rIns="122243" bIns="61121">
            <a:spAutoFit/>
            <a:scene3d>
              <a:camera prst="orthographicFront"/>
              <a:lightRig rig="soft" dir="t">
                <a:rot lat="0" lon="0" rev="15600000"/>
              </a:lightRig>
            </a:scene3d>
            <a:sp3d extrusionH="57150" prstMaterial="softEdge">
              <a:bevelT w="25400" h="38100"/>
            </a:sp3d>
          </a:bodyPr>
          <a:lstStyle/>
          <a:p>
            <a:pPr algn="ctr"/>
            <a:r>
              <a:rPr lang="en-US" sz="8000" b="1" dirty="0" err="1" smtClean="0">
                <a:ln/>
                <a:solidFill>
                  <a:srgbClr val="FF0000"/>
                </a:solidFill>
                <a:latin typeface="VNI-Avo" pitchFamily="2" charset="0"/>
              </a:rPr>
              <a:t>Chaøo</a:t>
            </a:r>
            <a:r>
              <a:rPr lang="en-US" sz="8000" b="1" dirty="0" smtClean="0">
                <a:ln/>
                <a:solidFill>
                  <a:srgbClr val="FF0000"/>
                </a:solidFill>
                <a:latin typeface="VNI-Avo" pitchFamily="2" charset="0"/>
              </a:rPr>
              <a:t> </a:t>
            </a:r>
            <a:r>
              <a:rPr lang="en-US" sz="8000" b="1" dirty="0" err="1" smtClean="0">
                <a:ln/>
                <a:solidFill>
                  <a:srgbClr val="FF0000"/>
                </a:solidFill>
                <a:latin typeface="VNI-Avo" pitchFamily="2" charset="0"/>
              </a:rPr>
              <a:t>taïm</a:t>
            </a:r>
            <a:r>
              <a:rPr lang="en-US" sz="8000" b="1" dirty="0" smtClean="0">
                <a:ln/>
                <a:solidFill>
                  <a:srgbClr val="FF0000"/>
                </a:solidFill>
                <a:latin typeface="VNI-Avo" pitchFamily="2" charset="0"/>
              </a:rPr>
              <a:t> </a:t>
            </a:r>
            <a:r>
              <a:rPr lang="en-US" sz="8000" b="1" dirty="0" err="1" smtClean="0">
                <a:ln/>
                <a:solidFill>
                  <a:srgbClr val="FF0000"/>
                </a:solidFill>
                <a:latin typeface="VNI-Avo" pitchFamily="2" charset="0"/>
              </a:rPr>
              <a:t>bieät</a:t>
            </a:r>
            <a:r>
              <a:rPr lang="en-US" sz="8000" b="1" dirty="0" smtClean="0">
                <a:ln/>
                <a:solidFill>
                  <a:srgbClr val="FF0000"/>
                </a:solidFill>
                <a:latin typeface="VNI-Avo" pitchFamily="2" charset="0"/>
              </a:rPr>
              <a:t> </a:t>
            </a:r>
          </a:p>
          <a:p>
            <a:pPr algn="ctr"/>
            <a:r>
              <a:rPr lang="en-US" sz="8000" b="1" dirty="0" err="1" smtClean="0">
                <a:ln/>
                <a:solidFill>
                  <a:srgbClr val="FF0000"/>
                </a:solidFill>
                <a:latin typeface="VNI-Avo" pitchFamily="2" charset="0"/>
              </a:rPr>
              <a:t>caùc</a:t>
            </a:r>
            <a:r>
              <a:rPr lang="en-US" sz="8000" b="1" dirty="0" smtClean="0">
                <a:ln/>
                <a:solidFill>
                  <a:srgbClr val="FF0000"/>
                </a:solidFill>
                <a:latin typeface="VNI-Avo" pitchFamily="2" charset="0"/>
              </a:rPr>
              <a:t> con</a:t>
            </a:r>
            <a:endParaRPr lang="en-US" sz="8000" b="1" dirty="0">
              <a:ln/>
              <a:solidFill>
                <a:srgbClr val="FF0000"/>
              </a:solidFill>
              <a:latin typeface="VNI-Avo" pitchFamily="2" charset="0"/>
            </a:endParaRPr>
          </a:p>
        </p:txBody>
      </p:sp>
    </p:spTree>
    <p:extLst>
      <p:ext uri="{BB962C8B-B14F-4D97-AF65-F5344CB8AC3E}">
        <p14:creationId xmlns:p14="http://schemas.microsoft.com/office/powerpoint/2010/main" val="3092209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0" end="0"/>
                                            </p:txEl>
                                          </p:spTgt>
                                        </p:tgtEl>
                                      </p:cBhvr>
                                      <p:by x="150000" y="150000"/>
                                    </p:animScale>
                                  </p:childTnLst>
                                </p:cTn>
                              </p:par>
                              <p:par>
                                <p:cTn id="7" presetID="6" presetClass="emph" presetSubtype="0" fill="hold" nodeType="withEffect">
                                  <p:stCondLst>
                                    <p:cond delay="0"/>
                                  </p:stCondLst>
                                  <p:childTnLst>
                                    <p:animScale>
                                      <p:cBhvr>
                                        <p:cTn id="8" dur="2000" fill="hold"/>
                                        <p:tgtEl>
                                          <p:spTgt spid="3">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A_图片 9"/>
          <p:cNvPicPr>
            <a:picLocks noChangeAspect="1"/>
          </p:cNvPicPr>
          <p:nvPr>
            <p:custDataLst>
              <p:tags r:id="rId2"/>
            </p:custDataLst>
          </p:nvPr>
        </p:nvPicPr>
        <p:blipFill>
          <a:blip r:embed="rId7"/>
          <a:srcRect l="11908" t="16713" b="14111"/>
          <a:stretch>
            <a:fillRect/>
          </a:stretch>
        </p:blipFill>
        <p:spPr>
          <a:xfrm>
            <a:off x="1872318" y="227493"/>
            <a:ext cx="7729570" cy="5940289"/>
          </a:xfrm>
          <a:prstGeom prst="rect">
            <a:avLst/>
          </a:prstGeom>
          <a:noFill/>
          <a:ln w="9525">
            <a:noFill/>
          </a:ln>
        </p:spPr>
      </p:pic>
      <p:pic>
        <p:nvPicPr>
          <p:cNvPr id="18" name="PA_图片 1"/>
          <p:cNvPicPr>
            <a:picLocks noChangeAspect="1"/>
          </p:cNvPicPr>
          <p:nvPr>
            <p:custDataLst>
              <p:tags r:id="rId3"/>
            </p:custDataLst>
          </p:nvPr>
        </p:nvPicPr>
        <p:blipFill rotWithShape="1">
          <a:blip r:embed="rId8">
            <a:extLst>
              <a:ext uri="{28A0092B-C50C-407E-A947-70E740481C1C}">
                <a14:useLocalDpi xmlns:a14="http://schemas.microsoft.com/office/drawing/2010/main" val="0"/>
              </a:ext>
            </a:extLst>
          </a:blip>
          <a:srcRect l="4193" t="2191" r="2694" b="6031"/>
          <a:stretch>
            <a:fillRect/>
          </a:stretch>
        </p:blipFill>
        <p:spPr>
          <a:xfrm>
            <a:off x="110932" y="3408366"/>
            <a:ext cx="3436997" cy="3124258"/>
          </a:xfrm>
          <a:prstGeom prst="rect">
            <a:avLst/>
          </a:prstGeom>
        </p:spPr>
      </p:pic>
      <p:pic>
        <p:nvPicPr>
          <p:cNvPr id="22" name="PA_图片 9" descr="7025f93bab81e29a45dfc8ebfbf481b9"/>
          <p:cNvPicPr>
            <a:picLocks noChangeAspect="1"/>
          </p:cNvPicPr>
          <p:nvPr>
            <p:custDataLst>
              <p:tags r:id="rId4"/>
            </p:custDataLst>
          </p:nvPr>
        </p:nvPicPr>
        <p:blipFill>
          <a:blip r:embed="rId9"/>
          <a:stretch>
            <a:fillRect/>
          </a:stretch>
        </p:blipFill>
        <p:spPr>
          <a:xfrm>
            <a:off x="8104857" y="864270"/>
            <a:ext cx="4723677" cy="6675947"/>
          </a:xfrm>
          <a:prstGeom prst="rect">
            <a:avLst/>
          </a:prstGeom>
        </p:spPr>
      </p:pic>
      <p:pic>
        <p:nvPicPr>
          <p:cNvPr id="8" name="图片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28193" y="0"/>
            <a:ext cx="1283753" cy="2140630"/>
          </a:xfrm>
          <a:prstGeom prst="rect">
            <a:avLst/>
          </a:prstGeom>
        </p:spPr>
      </p:pic>
      <p:sp>
        <p:nvSpPr>
          <p:cNvPr id="9" name="Rectangle 8"/>
          <p:cNvSpPr/>
          <p:nvPr/>
        </p:nvSpPr>
        <p:spPr>
          <a:xfrm>
            <a:off x="4093370" y="3720866"/>
            <a:ext cx="3895309" cy="1354542"/>
          </a:xfrm>
          <a:prstGeom prst="rect">
            <a:avLst/>
          </a:prstGeom>
          <a:noFill/>
        </p:spPr>
        <p:txBody>
          <a:bodyPr wrap="none" lIns="122243" tIns="61121" rIns="122243" bIns="61121">
            <a:spAutoFit/>
            <a:scene3d>
              <a:camera prst="orthographicFront"/>
              <a:lightRig rig="soft" dir="t">
                <a:rot lat="0" lon="0" rev="15600000"/>
              </a:lightRig>
            </a:scene3d>
            <a:sp3d extrusionH="57150" prstMaterial="softEdge">
              <a:bevelT w="25400" h="38100"/>
            </a:sp3d>
          </a:bodyPr>
          <a:lstStyle/>
          <a:p>
            <a:pPr algn="ctr"/>
            <a:r>
              <a:rPr lang="en-US" sz="8000" b="1" dirty="0" err="1" smtClean="0">
                <a:ln/>
                <a:solidFill>
                  <a:srgbClr val="FF0000"/>
                </a:solidFill>
                <a:latin typeface="VNI-Avo" pitchFamily="2" charset="0"/>
                <a:ea typeface="宋体"/>
              </a:rPr>
              <a:t>Baïn</a:t>
            </a:r>
            <a:r>
              <a:rPr lang="en-US" sz="8000" b="1" dirty="0" smtClean="0">
                <a:ln/>
                <a:solidFill>
                  <a:srgbClr val="FF0000"/>
                </a:solidFill>
                <a:latin typeface="VNI-Avo" pitchFamily="2" charset="0"/>
                <a:ea typeface="宋体"/>
              </a:rPr>
              <a:t> </a:t>
            </a:r>
            <a:r>
              <a:rPr lang="en-US" sz="8000" b="1" dirty="0" err="1" smtClean="0">
                <a:ln/>
                <a:solidFill>
                  <a:srgbClr val="FF0000"/>
                </a:solidFill>
                <a:latin typeface="VNI-Avo" pitchFamily="2" charset="0"/>
                <a:ea typeface="宋体"/>
              </a:rPr>
              <a:t>beø</a:t>
            </a:r>
            <a:endParaRPr lang="en-US" sz="8000" b="1" dirty="0">
              <a:ln/>
              <a:solidFill>
                <a:srgbClr val="FF0000"/>
              </a:solidFill>
              <a:latin typeface="VNI-Avo" pitchFamily="2" charset="0"/>
              <a:ea typeface="宋体"/>
            </a:endParaRPr>
          </a:p>
        </p:txBody>
      </p:sp>
      <p:grpSp>
        <p:nvGrpSpPr>
          <p:cNvPr id="10" name="Group 9"/>
          <p:cNvGrpSpPr/>
          <p:nvPr/>
        </p:nvGrpSpPr>
        <p:grpSpPr>
          <a:xfrm>
            <a:off x="4288433" y="1152302"/>
            <a:ext cx="2765065" cy="2804209"/>
            <a:chOff x="5993559" y="1343370"/>
            <a:chExt cx="3034657" cy="3034657"/>
          </a:xfrm>
        </p:grpSpPr>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93559" y="1343370"/>
              <a:ext cx="3034657" cy="3034657"/>
            </a:xfrm>
            <a:prstGeom prst="rect">
              <a:avLst/>
            </a:prstGeom>
          </p:spPr>
        </p:pic>
        <p:sp>
          <p:nvSpPr>
            <p:cNvPr id="12" name="Rectangle 11"/>
            <p:cNvSpPr/>
            <p:nvPr/>
          </p:nvSpPr>
          <p:spPr>
            <a:xfrm>
              <a:off x="6658960" y="2131068"/>
              <a:ext cx="1706240" cy="1748858"/>
            </a:xfrm>
            <a:prstGeom prst="rect">
              <a:avLst/>
            </a:prstGeom>
          </p:spPr>
          <p:txBody>
            <a:bodyPr wrap="none">
              <a:spAutoFit/>
            </a:bodyPr>
            <a:lstStyle/>
            <a:p>
              <a:pPr defTabSz="914400">
                <a:defRPr/>
              </a:pPr>
              <a:r>
                <a:rPr lang="en-US" sz="8800" b="1" kern="0" dirty="0" smtClean="0">
                  <a:solidFill>
                    <a:srgbClr val="FFFFFF"/>
                  </a:solidFill>
                  <a:latin typeface="VNI-Avo" pitchFamily="2" charset="0"/>
                  <a:ea typeface="宋体"/>
                </a:rPr>
                <a:t>11</a:t>
              </a:r>
              <a:endParaRPr lang="en-US" sz="8800" kern="0" dirty="0" smtClean="0">
                <a:solidFill>
                  <a:srgbClr val="FFFFFF"/>
                </a:solidFill>
                <a:ea typeface="宋体"/>
              </a:endParaRPr>
            </a:p>
          </p:txBody>
        </p:sp>
      </p:grpSp>
    </p:spTree>
    <p:extLst>
      <p:ext uri="{BB962C8B-B14F-4D97-AF65-F5344CB8AC3E}">
        <p14:creationId xmlns:p14="http://schemas.microsoft.com/office/powerpoint/2010/main" val="163536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9"/>
                                        </p:tgtEl>
                                        <p:attrNameLst>
                                          <p:attrName>r</p:attrName>
                                        </p:attrNameLst>
                                      </p:cBhvr>
                                    </p:animRot>
                                    <p:animRot by="-240000">
                                      <p:cBhvr>
                                        <p:cTn id="12" dur="200" fill="hold">
                                          <p:stCondLst>
                                            <p:cond delay="200"/>
                                          </p:stCondLst>
                                        </p:cTn>
                                        <p:tgtEl>
                                          <p:spTgt spid="9"/>
                                        </p:tgtEl>
                                        <p:attrNameLst>
                                          <p:attrName>r</p:attrName>
                                        </p:attrNameLst>
                                      </p:cBhvr>
                                    </p:animRot>
                                    <p:animRot by="240000">
                                      <p:cBhvr>
                                        <p:cTn id="13" dur="200" fill="hold">
                                          <p:stCondLst>
                                            <p:cond delay="400"/>
                                          </p:stCondLst>
                                        </p:cTn>
                                        <p:tgtEl>
                                          <p:spTgt spid="9"/>
                                        </p:tgtEl>
                                        <p:attrNameLst>
                                          <p:attrName>r</p:attrName>
                                        </p:attrNameLst>
                                      </p:cBhvr>
                                    </p:animRot>
                                    <p:animRot by="-240000">
                                      <p:cBhvr>
                                        <p:cTn id="14" dur="200" fill="hold">
                                          <p:stCondLst>
                                            <p:cond delay="600"/>
                                          </p:stCondLst>
                                        </p:cTn>
                                        <p:tgtEl>
                                          <p:spTgt spid="9"/>
                                        </p:tgtEl>
                                        <p:attrNameLst>
                                          <p:attrName>r</p:attrName>
                                        </p:attrNameLst>
                                      </p:cBhvr>
                                    </p:animRot>
                                    <p:animRot by="120000">
                                      <p:cBhvr>
                                        <p:cTn id="15"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7" name="图片 37896" descr="1-26"/>
          <p:cNvPicPr>
            <a:picLocks noChangeAspect="1"/>
          </p:cNvPicPr>
          <p:nvPr/>
        </p:nvPicPr>
        <p:blipFill>
          <a:blip r:embed="rId3"/>
          <a:stretch>
            <a:fillRect/>
          </a:stretch>
        </p:blipFill>
        <p:spPr>
          <a:xfrm>
            <a:off x="327993" y="2190416"/>
            <a:ext cx="4655244" cy="3483779"/>
          </a:xfrm>
          <a:prstGeom prst="rect">
            <a:avLst/>
          </a:prstGeom>
          <a:noFill/>
          <a:ln w="9525">
            <a:noFill/>
          </a:ln>
        </p:spPr>
      </p:pic>
      <p:pic>
        <p:nvPicPr>
          <p:cNvPr id="37894" name="图片 37893" descr="1-28"/>
          <p:cNvPicPr>
            <a:picLocks noChangeAspect="1"/>
          </p:cNvPicPr>
          <p:nvPr/>
        </p:nvPicPr>
        <p:blipFill>
          <a:blip r:embed="rId4"/>
          <a:stretch>
            <a:fillRect/>
          </a:stretch>
        </p:blipFill>
        <p:spPr>
          <a:xfrm>
            <a:off x="-270184" y="4104630"/>
            <a:ext cx="3131091" cy="2830570"/>
          </a:xfrm>
          <a:prstGeom prst="rect">
            <a:avLst/>
          </a:prstGeom>
          <a:noFill/>
          <a:ln w="9525">
            <a:noFill/>
          </a:ln>
        </p:spPr>
      </p:pic>
      <p:pic>
        <p:nvPicPr>
          <p:cNvPr id="37895" name="图片 37894" descr="1-29"/>
          <p:cNvPicPr>
            <a:picLocks noChangeAspect="1"/>
          </p:cNvPicPr>
          <p:nvPr/>
        </p:nvPicPr>
        <p:blipFill>
          <a:blip r:embed="rId5"/>
          <a:stretch>
            <a:fillRect/>
          </a:stretch>
        </p:blipFill>
        <p:spPr>
          <a:xfrm>
            <a:off x="3568353" y="0"/>
            <a:ext cx="8311839" cy="6805390"/>
          </a:xfrm>
          <a:prstGeom prst="rect">
            <a:avLst/>
          </a:prstGeom>
          <a:noFill/>
          <a:ln w="9525">
            <a:noFill/>
          </a:ln>
        </p:spPr>
      </p:pic>
      <p:pic>
        <p:nvPicPr>
          <p:cNvPr id="37896" name="图片 37895" descr="1-27"/>
          <p:cNvPicPr>
            <a:picLocks noChangeAspect="1"/>
          </p:cNvPicPr>
          <p:nvPr/>
        </p:nvPicPr>
        <p:blipFill>
          <a:blip r:embed="rId6"/>
          <a:stretch>
            <a:fillRect/>
          </a:stretch>
        </p:blipFill>
        <p:spPr>
          <a:xfrm>
            <a:off x="472009" y="360214"/>
            <a:ext cx="3596699" cy="3197066"/>
          </a:xfrm>
          <a:prstGeom prst="rect">
            <a:avLst/>
          </a:prstGeom>
          <a:noFill/>
          <a:ln w="9525">
            <a:noFill/>
          </a:ln>
        </p:spPr>
      </p:pic>
      <p:sp>
        <p:nvSpPr>
          <p:cNvPr id="7" name="Rectangle 6"/>
          <p:cNvSpPr/>
          <p:nvPr/>
        </p:nvSpPr>
        <p:spPr>
          <a:xfrm>
            <a:off x="4215441" y="2131649"/>
            <a:ext cx="5507929" cy="3601311"/>
          </a:xfrm>
          <a:prstGeom prst="rect">
            <a:avLst/>
          </a:prstGeom>
          <a:noFill/>
        </p:spPr>
        <p:txBody>
          <a:bodyPr wrap="none" lIns="122243" tIns="61121" rIns="122243" bIns="61121">
            <a:spAutoFit/>
            <a:scene3d>
              <a:camera prst="orthographicFront"/>
              <a:lightRig rig="soft" dir="t">
                <a:rot lat="0" lon="0" rev="15600000"/>
              </a:lightRig>
            </a:scene3d>
            <a:sp3d extrusionH="57150" prstMaterial="softEdge">
              <a:bevelT w="25400" h="38100"/>
            </a:sp3d>
          </a:bodyPr>
          <a:lstStyle/>
          <a:p>
            <a:pPr algn="ctr"/>
            <a:r>
              <a:rPr lang="en-US" sz="8000" b="1" dirty="0" err="1" smtClean="0">
                <a:ln/>
                <a:solidFill>
                  <a:srgbClr val="FF0000"/>
                </a:solidFill>
                <a:latin typeface="VNI-Avo" pitchFamily="2" charset="0"/>
              </a:rPr>
              <a:t>Baøi</a:t>
            </a:r>
            <a:r>
              <a:rPr lang="en-US" sz="8000" b="1" dirty="0" smtClean="0">
                <a:ln/>
                <a:solidFill>
                  <a:srgbClr val="FF0000"/>
                </a:solidFill>
                <a:latin typeface="VNI-Avo" pitchFamily="2" charset="0"/>
              </a:rPr>
              <a:t> 5</a:t>
            </a:r>
          </a:p>
          <a:p>
            <a:pPr algn="ctr"/>
            <a:r>
              <a:rPr lang="en-US" sz="8000" b="1" dirty="0" err="1" smtClean="0">
                <a:ln/>
                <a:solidFill>
                  <a:srgbClr val="FF0000"/>
                </a:solidFill>
                <a:latin typeface="VNI-Avo" pitchFamily="2" charset="0"/>
              </a:rPr>
              <a:t>Thöïc</a:t>
            </a:r>
            <a:r>
              <a:rPr lang="en-US" sz="8000" b="1" dirty="0" smtClean="0">
                <a:ln/>
                <a:solidFill>
                  <a:srgbClr val="FF0000"/>
                </a:solidFill>
                <a:latin typeface="VNI-Avo" pitchFamily="2" charset="0"/>
              </a:rPr>
              <a:t> </a:t>
            </a:r>
            <a:r>
              <a:rPr lang="en-US" sz="8000" b="1" dirty="0" err="1" smtClean="0">
                <a:ln/>
                <a:solidFill>
                  <a:srgbClr val="FF0000"/>
                </a:solidFill>
                <a:latin typeface="VNI-Avo" pitchFamily="2" charset="0"/>
              </a:rPr>
              <a:t>haønh</a:t>
            </a:r>
            <a:endParaRPr lang="en-US" sz="8000" b="1" dirty="0" smtClean="0">
              <a:ln/>
              <a:solidFill>
                <a:srgbClr val="FF0000"/>
              </a:solidFill>
              <a:latin typeface="VNI-Avo" pitchFamily="2" charset="0"/>
            </a:endParaRPr>
          </a:p>
          <a:p>
            <a:pPr algn="ctr"/>
            <a:r>
              <a:rPr lang="en-US" sz="6600" b="1" dirty="0" smtClean="0">
                <a:ln/>
                <a:solidFill>
                  <a:srgbClr val="FF0000"/>
                </a:solidFill>
                <a:latin typeface="VNI-Avo" pitchFamily="2" charset="0"/>
              </a:rPr>
              <a:t>VBT/37</a:t>
            </a:r>
            <a:endParaRPr lang="en-US" sz="6600" b="1" dirty="0">
              <a:ln/>
              <a:solidFill>
                <a:srgbClr val="FF0000"/>
              </a:solidFill>
              <a:latin typeface="VNI-Avo" pitchFamily="2" charset="0"/>
            </a:endParaRPr>
          </a:p>
        </p:txBody>
      </p:sp>
    </p:spTree>
    <p:extLst>
      <p:ext uri="{BB962C8B-B14F-4D97-AF65-F5344CB8AC3E}">
        <p14:creationId xmlns:p14="http://schemas.microsoft.com/office/powerpoint/2010/main" val="39447723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7894"/>
                                        </p:tgtEl>
                                        <p:attrNameLst>
                                          <p:attrName>style.visibility</p:attrName>
                                        </p:attrNameLst>
                                      </p:cBhvr>
                                      <p:to>
                                        <p:strVal val="visible"/>
                                      </p:to>
                                    </p:set>
                                    <p:anim calcmode="lin" valueType="num">
                                      <p:cBhvr>
                                        <p:cTn id="7" dur="500" fill="hold"/>
                                        <p:tgtEl>
                                          <p:spTgt spid="37894"/>
                                        </p:tgtEl>
                                        <p:attrNameLst>
                                          <p:attrName>ppt_w</p:attrName>
                                        </p:attrNameLst>
                                      </p:cBhvr>
                                      <p:tavLst>
                                        <p:tav tm="0">
                                          <p:val>
                                            <p:fltVal val="0"/>
                                          </p:val>
                                        </p:tav>
                                        <p:tav tm="100000">
                                          <p:val>
                                            <p:strVal val="#ppt_w"/>
                                          </p:val>
                                        </p:tav>
                                      </p:tavLst>
                                    </p:anim>
                                    <p:anim calcmode="lin" valueType="num">
                                      <p:cBhvr>
                                        <p:cTn id="8" dur="500" fill="hold"/>
                                        <p:tgtEl>
                                          <p:spTgt spid="37894"/>
                                        </p:tgtEl>
                                        <p:attrNameLst>
                                          <p:attrName>ppt_h</p:attrName>
                                        </p:attrNameLst>
                                      </p:cBhvr>
                                      <p:tavLst>
                                        <p:tav tm="0">
                                          <p:val>
                                            <p:fltVal val="0"/>
                                          </p:val>
                                        </p:tav>
                                        <p:tav tm="100000">
                                          <p:val>
                                            <p:strVal val="#ppt_h"/>
                                          </p:val>
                                        </p:tav>
                                      </p:tavLst>
                                    </p:anim>
                                    <p:animEffect transition="in" filter="fade">
                                      <p:cBhvr>
                                        <p:cTn id="9" dur="500"/>
                                        <p:tgtEl>
                                          <p:spTgt spid="3789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7895"/>
                                        </p:tgtEl>
                                        <p:attrNameLst>
                                          <p:attrName>style.visibility</p:attrName>
                                        </p:attrNameLst>
                                      </p:cBhvr>
                                      <p:to>
                                        <p:strVal val="visible"/>
                                      </p:to>
                                    </p:set>
                                    <p:anim calcmode="lin" valueType="num">
                                      <p:cBhvr>
                                        <p:cTn id="13" dur="500" fill="hold"/>
                                        <p:tgtEl>
                                          <p:spTgt spid="37895"/>
                                        </p:tgtEl>
                                        <p:attrNameLst>
                                          <p:attrName>ppt_w</p:attrName>
                                        </p:attrNameLst>
                                      </p:cBhvr>
                                      <p:tavLst>
                                        <p:tav tm="0">
                                          <p:val>
                                            <p:fltVal val="0"/>
                                          </p:val>
                                        </p:tav>
                                        <p:tav tm="100000">
                                          <p:val>
                                            <p:strVal val="#ppt_w"/>
                                          </p:val>
                                        </p:tav>
                                      </p:tavLst>
                                    </p:anim>
                                    <p:anim calcmode="lin" valueType="num">
                                      <p:cBhvr>
                                        <p:cTn id="14" dur="500" fill="hold"/>
                                        <p:tgtEl>
                                          <p:spTgt spid="37895"/>
                                        </p:tgtEl>
                                        <p:attrNameLst>
                                          <p:attrName>ppt_h</p:attrName>
                                        </p:attrNameLst>
                                      </p:cBhvr>
                                      <p:tavLst>
                                        <p:tav tm="0">
                                          <p:val>
                                            <p:fltVal val="0"/>
                                          </p:val>
                                        </p:tav>
                                        <p:tav tm="100000">
                                          <p:val>
                                            <p:strVal val="#ppt_h"/>
                                          </p:val>
                                        </p:tav>
                                      </p:tavLst>
                                    </p:anim>
                                    <p:animEffect transition="in" filter="fade">
                                      <p:cBhvr>
                                        <p:cTn id="15" dur="500"/>
                                        <p:tgtEl>
                                          <p:spTgt spid="37895"/>
                                        </p:tgtEl>
                                      </p:cBhvr>
                                    </p:animEffect>
                                  </p:childTnLst>
                                </p:cTn>
                              </p:par>
                            </p:childTnLst>
                          </p:cTn>
                        </p:par>
                        <p:par>
                          <p:cTn id="16" fill="hold">
                            <p:stCondLst>
                              <p:cond delay="1000"/>
                            </p:stCondLst>
                            <p:childTnLst>
                              <p:par>
                                <p:cTn id="17" presetID="16" presetClass="entr" presetSubtype="37" fill="hold" nodeType="afterEffect">
                                  <p:stCondLst>
                                    <p:cond delay="0"/>
                                  </p:stCondLst>
                                  <p:childTnLst>
                                    <p:set>
                                      <p:cBhvr>
                                        <p:cTn id="18" dur="1" fill="hold">
                                          <p:stCondLst>
                                            <p:cond delay="0"/>
                                          </p:stCondLst>
                                        </p:cTn>
                                        <p:tgtEl>
                                          <p:spTgt spid="37897"/>
                                        </p:tgtEl>
                                        <p:attrNameLst>
                                          <p:attrName>style.visibility</p:attrName>
                                        </p:attrNameLst>
                                      </p:cBhvr>
                                      <p:to>
                                        <p:strVal val="visible"/>
                                      </p:to>
                                    </p:set>
                                    <p:animEffect transition="in" filter="barn(outVertical)">
                                      <p:cBhvr>
                                        <p:cTn id="19" dur="500"/>
                                        <p:tgtEl>
                                          <p:spTgt spid="37897"/>
                                        </p:tgtEl>
                                      </p:cBhvr>
                                    </p:animEffect>
                                  </p:childTnLst>
                                </p:cTn>
                              </p:par>
                            </p:childTnLst>
                          </p:cTn>
                        </p:par>
                        <p:par>
                          <p:cTn id="20" fill="hold">
                            <p:stCondLst>
                              <p:cond delay="1500"/>
                            </p:stCondLst>
                            <p:childTnLst>
                              <p:par>
                                <p:cTn id="21" presetID="47" presetClass="entr" presetSubtype="0" fill="hold" nodeType="afterEffect">
                                  <p:stCondLst>
                                    <p:cond delay="0"/>
                                  </p:stCondLst>
                                  <p:childTnLst>
                                    <p:set>
                                      <p:cBhvr>
                                        <p:cTn id="22" dur="1" fill="hold">
                                          <p:stCondLst>
                                            <p:cond delay="0"/>
                                          </p:stCondLst>
                                        </p:cTn>
                                        <p:tgtEl>
                                          <p:spTgt spid="37896"/>
                                        </p:tgtEl>
                                        <p:attrNameLst>
                                          <p:attrName>style.visibility</p:attrName>
                                        </p:attrNameLst>
                                      </p:cBhvr>
                                      <p:to>
                                        <p:strVal val="visible"/>
                                      </p:to>
                                    </p:set>
                                    <p:animEffect transition="in" filter="fade">
                                      <p:cBhvr>
                                        <p:cTn id="23" dur="1000"/>
                                        <p:tgtEl>
                                          <p:spTgt spid="37896"/>
                                        </p:tgtEl>
                                      </p:cBhvr>
                                    </p:animEffect>
                                    <p:anim calcmode="lin" valueType="num">
                                      <p:cBhvr>
                                        <p:cTn id="24" dur="1000" fill="hold"/>
                                        <p:tgtEl>
                                          <p:spTgt spid="37896"/>
                                        </p:tgtEl>
                                        <p:attrNameLst>
                                          <p:attrName>ppt_x</p:attrName>
                                        </p:attrNameLst>
                                      </p:cBhvr>
                                      <p:tavLst>
                                        <p:tav tm="0">
                                          <p:val>
                                            <p:strVal val="#ppt_x"/>
                                          </p:val>
                                        </p:tav>
                                        <p:tav tm="100000">
                                          <p:val>
                                            <p:strVal val="#ppt_x"/>
                                          </p:val>
                                        </p:tav>
                                      </p:tavLst>
                                    </p:anim>
                                    <p:anim calcmode="lin" valueType="num">
                                      <p:cBhvr>
                                        <p:cTn id="25" dur="1000" fill="hold"/>
                                        <p:tgtEl>
                                          <p:spTgt spid="3789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2" presetClass="emph" presetSubtype="0" fill="hold" grpId="0" nodeType="clickEffect">
                                  <p:stCondLst>
                                    <p:cond delay="0"/>
                                  </p:stCondLst>
                                  <p:childTnLst>
                                    <p:animRot by="120000">
                                      <p:cBhvr>
                                        <p:cTn id="29" dur="100" fill="hold">
                                          <p:stCondLst>
                                            <p:cond delay="0"/>
                                          </p:stCondLst>
                                        </p:cTn>
                                        <p:tgtEl>
                                          <p:spTgt spid="7"/>
                                        </p:tgtEl>
                                        <p:attrNameLst>
                                          <p:attrName>r</p:attrName>
                                        </p:attrNameLst>
                                      </p:cBhvr>
                                    </p:animRot>
                                    <p:animRot by="-240000">
                                      <p:cBhvr>
                                        <p:cTn id="30" dur="200" fill="hold">
                                          <p:stCondLst>
                                            <p:cond delay="200"/>
                                          </p:stCondLst>
                                        </p:cTn>
                                        <p:tgtEl>
                                          <p:spTgt spid="7"/>
                                        </p:tgtEl>
                                        <p:attrNameLst>
                                          <p:attrName>r</p:attrName>
                                        </p:attrNameLst>
                                      </p:cBhvr>
                                    </p:animRot>
                                    <p:animRot by="240000">
                                      <p:cBhvr>
                                        <p:cTn id="31" dur="200" fill="hold">
                                          <p:stCondLst>
                                            <p:cond delay="400"/>
                                          </p:stCondLst>
                                        </p:cTn>
                                        <p:tgtEl>
                                          <p:spTgt spid="7"/>
                                        </p:tgtEl>
                                        <p:attrNameLst>
                                          <p:attrName>r</p:attrName>
                                        </p:attrNameLst>
                                      </p:cBhvr>
                                    </p:animRot>
                                    <p:animRot by="-240000">
                                      <p:cBhvr>
                                        <p:cTn id="32" dur="200" fill="hold">
                                          <p:stCondLst>
                                            <p:cond delay="600"/>
                                          </p:stCondLst>
                                        </p:cTn>
                                        <p:tgtEl>
                                          <p:spTgt spid="7"/>
                                        </p:tgtEl>
                                        <p:attrNameLst>
                                          <p:attrName>r</p:attrName>
                                        </p:attrNameLst>
                                      </p:cBhvr>
                                    </p:animRot>
                                    <p:animRot by="120000">
                                      <p:cBhvr>
                                        <p:cTn id="33"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1624137" y="0"/>
            <a:ext cx="10009112" cy="523220"/>
          </a:xfrm>
          <a:prstGeom prst="rect">
            <a:avLst/>
          </a:prstGeom>
          <a:noFill/>
        </p:spPr>
        <p:txBody>
          <a:bodyPr wrap="square" rtlCol="0">
            <a:spAutoFit/>
          </a:bodyPr>
          <a:lstStyle/>
          <a:p>
            <a:r>
              <a:rPr lang="en-US" sz="2800" dirty="0" err="1" smtClean="0">
                <a:solidFill>
                  <a:srgbClr val="0070C0"/>
                </a:solidFill>
                <a:latin typeface="VNI-Avo" pitchFamily="2" charset="0"/>
              </a:rPr>
              <a:t>Noái</a:t>
            </a:r>
            <a:r>
              <a:rPr lang="en-US" sz="2800" dirty="0" smtClean="0">
                <a:solidFill>
                  <a:srgbClr val="0070C0"/>
                </a:solidFill>
                <a:latin typeface="VNI-Avo" pitchFamily="2" charset="0"/>
              </a:rPr>
              <a:t> </a:t>
            </a:r>
            <a:r>
              <a:rPr lang="en-US" sz="2800" dirty="0" err="1" smtClean="0">
                <a:solidFill>
                  <a:srgbClr val="0070C0"/>
                </a:solidFill>
                <a:latin typeface="VNI-Avo" pitchFamily="2" charset="0"/>
              </a:rPr>
              <a:t>hai</a:t>
            </a:r>
            <a:r>
              <a:rPr lang="en-US" sz="2800" dirty="0" smtClean="0">
                <a:solidFill>
                  <a:srgbClr val="0070C0"/>
                </a:solidFill>
                <a:latin typeface="VNI-Avo" pitchFamily="2" charset="0"/>
              </a:rPr>
              <a:t> </a:t>
            </a:r>
            <a:r>
              <a:rPr lang="en-US" sz="2800" dirty="0" err="1" smtClean="0">
                <a:solidFill>
                  <a:srgbClr val="0070C0"/>
                </a:solidFill>
                <a:latin typeface="VNI-Avo" pitchFamily="2" charset="0"/>
              </a:rPr>
              <a:t>coät</a:t>
            </a:r>
            <a:r>
              <a:rPr lang="en-US" sz="2800" dirty="0" smtClean="0">
                <a:solidFill>
                  <a:srgbClr val="0070C0"/>
                </a:solidFill>
                <a:latin typeface="VNI-Avo" pitchFamily="2" charset="0"/>
              </a:rPr>
              <a:t> </a:t>
            </a:r>
            <a:r>
              <a:rPr lang="en-US" sz="2800" dirty="0" err="1" smtClean="0">
                <a:solidFill>
                  <a:srgbClr val="0070C0"/>
                </a:solidFill>
                <a:latin typeface="VNI-Avo" pitchFamily="2" charset="0"/>
              </a:rPr>
              <a:t>döôùi</a:t>
            </a:r>
            <a:r>
              <a:rPr lang="en-US" sz="2800" dirty="0" smtClean="0">
                <a:solidFill>
                  <a:srgbClr val="0070C0"/>
                </a:solidFill>
                <a:latin typeface="VNI-Avo" pitchFamily="2" charset="0"/>
              </a:rPr>
              <a:t> </a:t>
            </a:r>
            <a:r>
              <a:rPr lang="en-US" sz="2800" dirty="0" err="1" smtClean="0">
                <a:solidFill>
                  <a:srgbClr val="0070C0"/>
                </a:solidFill>
                <a:latin typeface="VNI-Avo" pitchFamily="2" charset="0"/>
              </a:rPr>
              <a:t>ñaây</a:t>
            </a:r>
            <a:r>
              <a:rPr lang="en-US" sz="2800" dirty="0" smtClean="0">
                <a:solidFill>
                  <a:srgbClr val="0070C0"/>
                </a:solidFill>
                <a:latin typeface="VNI-Avo" pitchFamily="2" charset="0"/>
              </a:rPr>
              <a:t> </a:t>
            </a:r>
            <a:r>
              <a:rPr lang="en-US" sz="2800" dirty="0" err="1" smtClean="0">
                <a:solidFill>
                  <a:srgbClr val="0070C0"/>
                </a:solidFill>
                <a:latin typeface="VNI-Avo" pitchFamily="2" charset="0"/>
              </a:rPr>
              <a:t>sao</a:t>
            </a:r>
            <a:r>
              <a:rPr lang="en-US" sz="2800" dirty="0" smtClean="0">
                <a:solidFill>
                  <a:srgbClr val="0070C0"/>
                </a:solidFill>
                <a:latin typeface="VNI-Avo" pitchFamily="2" charset="0"/>
              </a:rPr>
              <a:t> </a:t>
            </a:r>
            <a:r>
              <a:rPr lang="en-US" sz="2800" dirty="0" err="1" smtClean="0">
                <a:solidFill>
                  <a:srgbClr val="0070C0"/>
                </a:solidFill>
                <a:latin typeface="VNI-Avo" pitchFamily="2" charset="0"/>
              </a:rPr>
              <a:t>cho</a:t>
            </a:r>
            <a:r>
              <a:rPr lang="en-US" sz="2800" dirty="0" smtClean="0">
                <a:solidFill>
                  <a:srgbClr val="0070C0"/>
                </a:solidFill>
                <a:latin typeface="VNI-Avo" pitchFamily="2" charset="0"/>
              </a:rPr>
              <a:t> </a:t>
            </a:r>
            <a:r>
              <a:rPr lang="en-US" sz="2800" dirty="0" err="1" smtClean="0">
                <a:solidFill>
                  <a:srgbClr val="0070C0"/>
                </a:solidFill>
                <a:latin typeface="VNI-Avo" pitchFamily="2" charset="0"/>
              </a:rPr>
              <a:t>phuø</a:t>
            </a:r>
            <a:r>
              <a:rPr lang="en-US" sz="2800" dirty="0" smtClean="0">
                <a:solidFill>
                  <a:srgbClr val="0070C0"/>
                </a:solidFill>
                <a:latin typeface="VNI-Avo" pitchFamily="2" charset="0"/>
              </a:rPr>
              <a:t> </a:t>
            </a:r>
            <a:r>
              <a:rPr lang="en-US" sz="2800" dirty="0" err="1" smtClean="0">
                <a:solidFill>
                  <a:srgbClr val="0070C0"/>
                </a:solidFill>
                <a:latin typeface="VNI-Avo" pitchFamily="2" charset="0"/>
              </a:rPr>
              <a:t>hôïp</a:t>
            </a:r>
            <a:r>
              <a:rPr lang="en-US" sz="2800" dirty="0" smtClean="0">
                <a:solidFill>
                  <a:srgbClr val="0070C0"/>
                </a:solidFill>
                <a:latin typeface="VNI-Avo" pitchFamily="2" charset="0"/>
              </a:rPr>
              <a:t> </a:t>
            </a:r>
            <a:r>
              <a:rPr lang="en-US" sz="2800" dirty="0" err="1" smtClean="0">
                <a:solidFill>
                  <a:srgbClr val="0070C0"/>
                </a:solidFill>
                <a:latin typeface="VNI-Avo" pitchFamily="2" charset="0"/>
              </a:rPr>
              <a:t>vôùi</a:t>
            </a:r>
            <a:r>
              <a:rPr lang="en-US" sz="2800" dirty="0" smtClean="0">
                <a:solidFill>
                  <a:srgbClr val="0070C0"/>
                </a:solidFill>
                <a:latin typeface="VNI-Avo" pitchFamily="2" charset="0"/>
              </a:rPr>
              <a:t> </a:t>
            </a:r>
            <a:r>
              <a:rPr lang="en-US" sz="2800" dirty="0" err="1" smtClean="0">
                <a:solidFill>
                  <a:srgbClr val="0070C0"/>
                </a:solidFill>
                <a:latin typeface="VNI-Avo" pitchFamily="2" charset="0"/>
              </a:rPr>
              <a:t>böùc</a:t>
            </a:r>
            <a:r>
              <a:rPr lang="en-US" sz="2800" dirty="0" smtClean="0">
                <a:solidFill>
                  <a:srgbClr val="0070C0"/>
                </a:solidFill>
                <a:latin typeface="VNI-Avo" pitchFamily="2" charset="0"/>
              </a:rPr>
              <a:t> </a:t>
            </a:r>
            <a:r>
              <a:rPr lang="en-US" sz="2800" dirty="0" err="1" smtClean="0">
                <a:solidFill>
                  <a:srgbClr val="0070C0"/>
                </a:solidFill>
                <a:latin typeface="VNI-Avo" pitchFamily="2" charset="0"/>
              </a:rPr>
              <a:t>tranh</a:t>
            </a:r>
            <a:endParaRPr lang="en-US" sz="2800" dirty="0">
              <a:solidFill>
                <a:srgbClr val="0070C0"/>
              </a:solidFill>
              <a:latin typeface="VNI-Avo" pitchFamily="2" charset="0"/>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04" y="936277"/>
            <a:ext cx="4720078" cy="5369091"/>
          </a:xfrm>
          <a:prstGeom prst="rect">
            <a:avLst/>
          </a:prstGeom>
        </p:spPr>
      </p:pic>
      <p:sp>
        <p:nvSpPr>
          <p:cNvPr id="6" name="Wave 5"/>
          <p:cNvSpPr/>
          <p:nvPr/>
        </p:nvSpPr>
        <p:spPr>
          <a:xfrm>
            <a:off x="4729009" y="1665853"/>
            <a:ext cx="2304256" cy="1008112"/>
          </a:xfrm>
          <a:prstGeom prst="wav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VNI-Avo" pitchFamily="2" charset="0"/>
              </a:rPr>
              <a:t>Caùc</a:t>
            </a:r>
            <a:r>
              <a:rPr lang="en-US" sz="3600" dirty="0" smtClean="0">
                <a:solidFill>
                  <a:schemeClr val="tx1"/>
                </a:solidFill>
                <a:latin typeface="VNI-Avo" pitchFamily="2" charset="0"/>
              </a:rPr>
              <a:t> </a:t>
            </a:r>
            <a:r>
              <a:rPr lang="en-US" sz="3600" dirty="0" err="1" smtClean="0">
                <a:solidFill>
                  <a:schemeClr val="tx1"/>
                </a:solidFill>
                <a:latin typeface="VNI-Avo" pitchFamily="2" charset="0"/>
              </a:rPr>
              <a:t>baïn</a:t>
            </a:r>
            <a:endParaRPr lang="en-US" sz="3600" dirty="0">
              <a:solidFill>
                <a:schemeClr val="tx1"/>
              </a:solidFill>
              <a:latin typeface="VNI-Avo" pitchFamily="2" charset="0"/>
            </a:endParaRPr>
          </a:p>
        </p:txBody>
      </p:sp>
      <p:sp>
        <p:nvSpPr>
          <p:cNvPr id="7" name="Wave 6"/>
          <p:cNvSpPr/>
          <p:nvPr/>
        </p:nvSpPr>
        <p:spPr>
          <a:xfrm>
            <a:off x="7960841" y="955416"/>
            <a:ext cx="3960440" cy="1008112"/>
          </a:xfrm>
          <a:prstGeom prst="wav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VNI-Avo" pitchFamily="2" charset="0"/>
              </a:rPr>
              <a:t>v</a:t>
            </a:r>
            <a:r>
              <a:rPr lang="en-US" sz="3600" dirty="0" err="1" smtClean="0">
                <a:solidFill>
                  <a:schemeClr val="tx1"/>
                </a:solidFill>
                <a:latin typeface="VNI-Avo" pitchFamily="2" charset="0"/>
              </a:rPr>
              <a:t>ui</a:t>
            </a:r>
            <a:r>
              <a:rPr lang="en-US" sz="3600" dirty="0" smtClean="0">
                <a:solidFill>
                  <a:schemeClr val="tx1"/>
                </a:solidFill>
                <a:latin typeface="VNI-Avo" pitchFamily="2" charset="0"/>
              </a:rPr>
              <a:t> </a:t>
            </a:r>
            <a:r>
              <a:rPr lang="en-US" sz="3600" dirty="0" err="1" smtClean="0">
                <a:solidFill>
                  <a:schemeClr val="tx1"/>
                </a:solidFill>
                <a:latin typeface="VNI-Avo" pitchFamily="2" charset="0"/>
              </a:rPr>
              <a:t>chôi</a:t>
            </a:r>
            <a:r>
              <a:rPr lang="en-US" sz="3600" dirty="0" smtClean="0">
                <a:solidFill>
                  <a:schemeClr val="tx1"/>
                </a:solidFill>
                <a:latin typeface="VNI-Avo" pitchFamily="2" charset="0"/>
              </a:rPr>
              <a:t> </a:t>
            </a:r>
            <a:r>
              <a:rPr lang="en-US" sz="3600" dirty="0" err="1" smtClean="0">
                <a:solidFill>
                  <a:schemeClr val="tx1"/>
                </a:solidFill>
                <a:latin typeface="VNI-Avo" pitchFamily="2" charset="0"/>
              </a:rPr>
              <a:t>treân</a:t>
            </a:r>
            <a:r>
              <a:rPr lang="en-US" sz="3600" dirty="0" smtClean="0">
                <a:solidFill>
                  <a:schemeClr val="tx1"/>
                </a:solidFill>
                <a:latin typeface="VNI-Avo" pitchFamily="2" charset="0"/>
              </a:rPr>
              <a:t> </a:t>
            </a:r>
            <a:r>
              <a:rPr lang="en-US" sz="3600" dirty="0" err="1" smtClean="0">
                <a:solidFill>
                  <a:schemeClr val="tx1"/>
                </a:solidFill>
                <a:latin typeface="VNI-Avo" pitchFamily="2" charset="0"/>
              </a:rPr>
              <a:t>saân</a:t>
            </a:r>
            <a:endParaRPr lang="en-US" sz="3600" dirty="0">
              <a:solidFill>
                <a:schemeClr val="tx1"/>
              </a:solidFill>
              <a:latin typeface="VNI-Avo" pitchFamily="2" charset="0"/>
            </a:endParaRPr>
          </a:p>
        </p:txBody>
      </p:sp>
      <p:sp>
        <p:nvSpPr>
          <p:cNvPr id="8" name="Wave 7"/>
          <p:cNvSpPr/>
          <p:nvPr/>
        </p:nvSpPr>
        <p:spPr>
          <a:xfrm>
            <a:off x="4729009" y="3816598"/>
            <a:ext cx="3475466" cy="1008112"/>
          </a:xfrm>
          <a:prstGeom prst="wav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VNI-Avo" pitchFamily="2" charset="0"/>
              </a:rPr>
              <a:t>Caùi</a:t>
            </a:r>
            <a:r>
              <a:rPr lang="en-US" sz="3600" dirty="0" smtClean="0">
                <a:solidFill>
                  <a:schemeClr val="tx1"/>
                </a:solidFill>
                <a:latin typeface="VNI-Avo" pitchFamily="2" charset="0"/>
              </a:rPr>
              <a:t> </a:t>
            </a:r>
            <a:r>
              <a:rPr lang="en-US" sz="3600" dirty="0" err="1" smtClean="0">
                <a:solidFill>
                  <a:schemeClr val="tx1"/>
                </a:solidFill>
                <a:latin typeface="VNI-Avo" pitchFamily="2" charset="0"/>
              </a:rPr>
              <a:t>baøn</a:t>
            </a:r>
            <a:r>
              <a:rPr lang="en-US" sz="3600" dirty="0" smtClean="0">
                <a:solidFill>
                  <a:schemeClr val="tx1"/>
                </a:solidFill>
                <a:latin typeface="VNI-Avo" pitchFamily="2" charset="0"/>
              </a:rPr>
              <a:t> </a:t>
            </a:r>
            <a:r>
              <a:rPr lang="en-US" sz="3600" dirty="0" err="1" smtClean="0">
                <a:solidFill>
                  <a:schemeClr val="tx1"/>
                </a:solidFill>
                <a:latin typeface="VNI-Avo" pitchFamily="2" charset="0"/>
              </a:rPr>
              <a:t>troøn</a:t>
            </a:r>
            <a:endParaRPr lang="en-US" sz="3600" dirty="0">
              <a:solidFill>
                <a:schemeClr val="tx1"/>
              </a:solidFill>
              <a:latin typeface="VNI-Avo" pitchFamily="2" charset="0"/>
            </a:endParaRPr>
          </a:p>
        </p:txBody>
      </p:sp>
      <p:sp>
        <p:nvSpPr>
          <p:cNvPr id="9" name="Wave 8"/>
          <p:cNvSpPr/>
          <p:nvPr/>
        </p:nvSpPr>
        <p:spPr>
          <a:xfrm>
            <a:off x="8608913" y="2520454"/>
            <a:ext cx="2808312" cy="1008112"/>
          </a:xfrm>
          <a:prstGeom prst="wav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chemeClr val="tx1"/>
                </a:solidFill>
                <a:latin typeface="VNI-Avo" pitchFamily="2" charset="0"/>
              </a:rPr>
              <a:t>ô</a:t>
            </a:r>
            <a:r>
              <a:rPr lang="en-US" sz="3600" dirty="0" err="1" smtClean="0">
                <a:solidFill>
                  <a:schemeClr val="tx1"/>
                </a:solidFill>
                <a:latin typeface="VNI-Avo" pitchFamily="2" charset="0"/>
              </a:rPr>
              <a:t>û</a:t>
            </a:r>
            <a:r>
              <a:rPr lang="en-US" sz="3600" dirty="0" smtClean="0">
                <a:solidFill>
                  <a:schemeClr val="tx1"/>
                </a:solidFill>
                <a:latin typeface="VNI-Avo" pitchFamily="2" charset="0"/>
              </a:rPr>
              <a:t> </a:t>
            </a:r>
            <a:r>
              <a:rPr lang="en-US" sz="3600" dirty="0" err="1" smtClean="0">
                <a:solidFill>
                  <a:schemeClr val="tx1"/>
                </a:solidFill>
                <a:latin typeface="VNI-Avo" pitchFamily="2" charset="0"/>
              </a:rPr>
              <a:t>goùc</a:t>
            </a:r>
            <a:r>
              <a:rPr lang="en-US" sz="3600" dirty="0" smtClean="0">
                <a:solidFill>
                  <a:schemeClr val="tx1"/>
                </a:solidFill>
                <a:latin typeface="VNI-Avo" pitchFamily="2" charset="0"/>
              </a:rPr>
              <a:t> </a:t>
            </a:r>
            <a:r>
              <a:rPr lang="en-US" sz="3600" dirty="0" err="1" smtClean="0">
                <a:solidFill>
                  <a:schemeClr val="tx1"/>
                </a:solidFill>
                <a:latin typeface="VNI-Avo" pitchFamily="2" charset="0"/>
              </a:rPr>
              <a:t>saân</a:t>
            </a:r>
            <a:endParaRPr lang="en-US" sz="3600" dirty="0">
              <a:solidFill>
                <a:schemeClr val="tx1"/>
              </a:solidFill>
              <a:latin typeface="VNI-Avo" pitchFamily="2" charset="0"/>
            </a:endParaRPr>
          </a:p>
        </p:txBody>
      </p:sp>
      <p:sp>
        <p:nvSpPr>
          <p:cNvPr id="10" name="Wave 9"/>
          <p:cNvSpPr/>
          <p:nvPr/>
        </p:nvSpPr>
        <p:spPr>
          <a:xfrm>
            <a:off x="8860941" y="4536678"/>
            <a:ext cx="2772308" cy="1008112"/>
          </a:xfrm>
          <a:prstGeom prst="wav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VNI-Avo" pitchFamily="2" charset="0"/>
              </a:rPr>
              <a:t>ñi</a:t>
            </a:r>
            <a:r>
              <a:rPr lang="en-US" sz="3600" dirty="0" smtClean="0">
                <a:solidFill>
                  <a:schemeClr val="tx1"/>
                </a:solidFill>
                <a:latin typeface="VNI-Avo" pitchFamily="2" charset="0"/>
              </a:rPr>
              <a:t> </a:t>
            </a:r>
            <a:r>
              <a:rPr lang="en-US" sz="3600" dirty="0" err="1" smtClean="0">
                <a:solidFill>
                  <a:schemeClr val="tx1"/>
                </a:solidFill>
                <a:latin typeface="VNI-Avo" pitchFamily="2" charset="0"/>
              </a:rPr>
              <a:t>hoïc</a:t>
            </a:r>
            <a:r>
              <a:rPr lang="en-US" sz="3600" dirty="0" smtClean="0">
                <a:solidFill>
                  <a:schemeClr val="tx1"/>
                </a:solidFill>
                <a:latin typeface="VNI-Avo" pitchFamily="2" charset="0"/>
              </a:rPr>
              <a:t> </a:t>
            </a:r>
            <a:r>
              <a:rPr lang="en-US" sz="3600" dirty="0" err="1" smtClean="0">
                <a:solidFill>
                  <a:schemeClr val="tx1"/>
                </a:solidFill>
                <a:latin typeface="VNI-Avo" pitchFamily="2" charset="0"/>
              </a:rPr>
              <a:t>ñaøn</a:t>
            </a:r>
            <a:endParaRPr lang="en-US" sz="3600" dirty="0">
              <a:solidFill>
                <a:schemeClr val="tx1"/>
              </a:solidFill>
              <a:latin typeface="VNI-Avo" pitchFamily="2" charset="0"/>
            </a:endParaRPr>
          </a:p>
        </p:txBody>
      </p:sp>
      <p:cxnSp>
        <p:nvCxnSpPr>
          <p:cNvPr id="12" name="Straight Connector 11"/>
          <p:cNvCxnSpPr>
            <a:stCxn id="6" idx="3"/>
          </p:cNvCxnSpPr>
          <p:nvPr/>
        </p:nvCxnSpPr>
        <p:spPr>
          <a:xfrm flipV="1">
            <a:off x="7033265" y="1296318"/>
            <a:ext cx="927576" cy="8735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8" idx="0"/>
            <a:endCxn id="9" idx="1"/>
          </p:cNvCxnSpPr>
          <p:nvPr/>
        </p:nvCxnSpPr>
        <p:spPr>
          <a:xfrm flipV="1">
            <a:off x="6466742" y="3024510"/>
            <a:ext cx="2142171" cy="9181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092581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408113" y="64056"/>
            <a:ext cx="9156599" cy="6707863"/>
          </a:xfrm>
          <a:prstGeom prst="rect">
            <a:avLst/>
          </a:prstGeom>
        </p:spPr>
      </p:pic>
      <p:sp>
        <p:nvSpPr>
          <p:cNvPr id="8" name="Freeform 7"/>
          <p:cNvSpPr/>
          <p:nvPr/>
        </p:nvSpPr>
        <p:spPr>
          <a:xfrm>
            <a:off x="3130505" y="1070073"/>
            <a:ext cx="6220849" cy="4759273"/>
          </a:xfrm>
          <a:custGeom>
            <a:avLst/>
            <a:gdLst>
              <a:gd name="connsiteX0" fmla="*/ 402917 w 6220849"/>
              <a:gd name="connsiteY0" fmla="*/ 137838 h 4759273"/>
              <a:gd name="connsiteX1" fmla="*/ 865762 w 6220849"/>
              <a:gd name="connsiteY1" fmla="*/ 81394 h 4759273"/>
              <a:gd name="connsiteX2" fmla="*/ 1159273 w 6220849"/>
              <a:gd name="connsiteY2" fmla="*/ 137838 h 4759273"/>
              <a:gd name="connsiteX3" fmla="*/ 538384 w 6220849"/>
              <a:gd name="connsiteY3" fmla="*/ 1718283 h 4759273"/>
              <a:gd name="connsiteX4" fmla="*/ 335184 w 6220849"/>
              <a:gd name="connsiteY4" fmla="*/ 2474638 h 4759273"/>
              <a:gd name="connsiteX5" fmla="*/ 98117 w 6220849"/>
              <a:gd name="connsiteY5" fmla="*/ 3197127 h 4759273"/>
              <a:gd name="connsiteX6" fmla="*/ 109406 w 6220849"/>
              <a:gd name="connsiteY6" fmla="*/ 3885749 h 4759273"/>
              <a:gd name="connsiteX7" fmla="*/ 1407628 w 6220849"/>
              <a:gd name="connsiteY7" fmla="*/ 4698549 h 4759273"/>
              <a:gd name="connsiteX8" fmla="*/ 2130117 w 6220849"/>
              <a:gd name="connsiteY8" fmla="*/ 4630816 h 4759273"/>
              <a:gd name="connsiteX9" fmla="*/ 2468784 w 6220849"/>
              <a:gd name="connsiteY9" fmla="*/ 4077660 h 4759273"/>
              <a:gd name="connsiteX10" fmla="*/ 2163984 w 6220849"/>
              <a:gd name="connsiteY10" fmla="*/ 2564949 h 4759273"/>
              <a:gd name="connsiteX11" fmla="*/ 2355895 w 6220849"/>
              <a:gd name="connsiteY11" fmla="*/ 1921483 h 4759273"/>
              <a:gd name="connsiteX12" fmla="*/ 3146117 w 6220849"/>
              <a:gd name="connsiteY12" fmla="*/ 1740860 h 4759273"/>
              <a:gd name="connsiteX13" fmla="*/ 3360606 w 6220849"/>
              <a:gd name="connsiteY13" fmla="*/ 1097394 h 4759273"/>
              <a:gd name="connsiteX14" fmla="*/ 3394473 w 6220849"/>
              <a:gd name="connsiteY14" fmla="*/ 736149 h 4759273"/>
              <a:gd name="connsiteX15" fmla="*/ 5234562 w 6220849"/>
              <a:gd name="connsiteY15" fmla="*/ 397483 h 4759273"/>
              <a:gd name="connsiteX16" fmla="*/ 5753851 w 6220849"/>
              <a:gd name="connsiteY16" fmla="*/ 916771 h 4759273"/>
              <a:gd name="connsiteX17" fmla="*/ 5674828 w 6220849"/>
              <a:gd name="connsiteY17" fmla="*/ 1695705 h 4759273"/>
              <a:gd name="connsiteX18" fmla="*/ 6137673 w 6220849"/>
              <a:gd name="connsiteY18" fmla="*/ 2361749 h 4759273"/>
              <a:gd name="connsiteX19" fmla="*/ 6171539 w 6220849"/>
              <a:gd name="connsiteY19" fmla="*/ 3106816 h 4759273"/>
              <a:gd name="connsiteX20" fmla="*/ 5618384 w 6220849"/>
              <a:gd name="connsiteY20" fmla="*/ 3389038 h 4759273"/>
              <a:gd name="connsiteX21" fmla="*/ 5460339 w 6220849"/>
              <a:gd name="connsiteY21" fmla="*/ 3772860 h 4759273"/>
              <a:gd name="connsiteX22" fmla="*/ 5686117 w 6220849"/>
              <a:gd name="connsiteY22" fmla="*/ 4314727 h 475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220849" h="4759273">
                <a:moveTo>
                  <a:pt x="402917" y="137838"/>
                </a:moveTo>
                <a:cubicBezTo>
                  <a:pt x="571310" y="109616"/>
                  <a:pt x="739703" y="81394"/>
                  <a:pt x="865762" y="81394"/>
                </a:cubicBezTo>
                <a:cubicBezTo>
                  <a:pt x="991821" y="81394"/>
                  <a:pt x="1213836" y="-134977"/>
                  <a:pt x="1159273" y="137838"/>
                </a:cubicBezTo>
                <a:cubicBezTo>
                  <a:pt x="1104710" y="410653"/>
                  <a:pt x="675732" y="1328816"/>
                  <a:pt x="538384" y="1718283"/>
                </a:cubicBezTo>
                <a:cubicBezTo>
                  <a:pt x="401036" y="2107750"/>
                  <a:pt x="408562" y="2228164"/>
                  <a:pt x="335184" y="2474638"/>
                </a:cubicBezTo>
                <a:cubicBezTo>
                  <a:pt x="261806" y="2721112"/>
                  <a:pt x="135747" y="2961942"/>
                  <a:pt x="98117" y="3197127"/>
                </a:cubicBezTo>
                <a:cubicBezTo>
                  <a:pt x="60487" y="3432312"/>
                  <a:pt x="-108846" y="3635512"/>
                  <a:pt x="109406" y="3885749"/>
                </a:cubicBezTo>
                <a:cubicBezTo>
                  <a:pt x="327658" y="4135986"/>
                  <a:pt x="1070843" y="4574371"/>
                  <a:pt x="1407628" y="4698549"/>
                </a:cubicBezTo>
                <a:cubicBezTo>
                  <a:pt x="1744413" y="4822727"/>
                  <a:pt x="1953258" y="4734297"/>
                  <a:pt x="2130117" y="4630816"/>
                </a:cubicBezTo>
                <a:cubicBezTo>
                  <a:pt x="2306976" y="4527335"/>
                  <a:pt x="2463140" y="4421971"/>
                  <a:pt x="2468784" y="4077660"/>
                </a:cubicBezTo>
                <a:cubicBezTo>
                  <a:pt x="2474428" y="3733349"/>
                  <a:pt x="2182799" y="2924312"/>
                  <a:pt x="2163984" y="2564949"/>
                </a:cubicBezTo>
                <a:cubicBezTo>
                  <a:pt x="2145169" y="2205586"/>
                  <a:pt x="2192206" y="2058831"/>
                  <a:pt x="2355895" y="1921483"/>
                </a:cubicBezTo>
                <a:cubicBezTo>
                  <a:pt x="2519584" y="1784135"/>
                  <a:pt x="2978665" y="1878208"/>
                  <a:pt x="3146117" y="1740860"/>
                </a:cubicBezTo>
                <a:cubicBezTo>
                  <a:pt x="3313569" y="1603512"/>
                  <a:pt x="3319213" y="1264846"/>
                  <a:pt x="3360606" y="1097394"/>
                </a:cubicBezTo>
                <a:cubicBezTo>
                  <a:pt x="3401999" y="929942"/>
                  <a:pt x="3082147" y="852801"/>
                  <a:pt x="3394473" y="736149"/>
                </a:cubicBezTo>
                <a:cubicBezTo>
                  <a:pt x="3706799" y="619497"/>
                  <a:pt x="4841332" y="367379"/>
                  <a:pt x="5234562" y="397483"/>
                </a:cubicBezTo>
                <a:cubicBezTo>
                  <a:pt x="5627792" y="427587"/>
                  <a:pt x="5680473" y="700401"/>
                  <a:pt x="5753851" y="916771"/>
                </a:cubicBezTo>
                <a:cubicBezTo>
                  <a:pt x="5827229" y="1133141"/>
                  <a:pt x="5610858" y="1454875"/>
                  <a:pt x="5674828" y="1695705"/>
                </a:cubicBezTo>
                <a:cubicBezTo>
                  <a:pt x="5738798" y="1936535"/>
                  <a:pt x="6054888" y="2126564"/>
                  <a:pt x="6137673" y="2361749"/>
                </a:cubicBezTo>
                <a:cubicBezTo>
                  <a:pt x="6220458" y="2596934"/>
                  <a:pt x="6258087" y="2935601"/>
                  <a:pt x="6171539" y="3106816"/>
                </a:cubicBezTo>
                <a:cubicBezTo>
                  <a:pt x="6084991" y="3278031"/>
                  <a:pt x="5736917" y="3278031"/>
                  <a:pt x="5618384" y="3389038"/>
                </a:cubicBezTo>
                <a:cubicBezTo>
                  <a:pt x="5499851" y="3500045"/>
                  <a:pt x="5449050" y="3618579"/>
                  <a:pt x="5460339" y="3772860"/>
                </a:cubicBezTo>
                <a:cubicBezTo>
                  <a:pt x="5471628" y="3927141"/>
                  <a:pt x="5578872" y="4120934"/>
                  <a:pt x="5686117" y="431472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1264097" y="5544790"/>
            <a:ext cx="2304256" cy="860620"/>
            <a:chOff x="976065" y="4968726"/>
            <a:chExt cx="2304256" cy="860620"/>
          </a:xfrm>
        </p:grpSpPr>
        <p:sp>
          <p:nvSpPr>
            <p:cNvPr id="9" name="TextBox 8"/>
            <p:cNvSpPr txBox="1"/>
            <p:nvPr/>
          </p:nvSpPr>
          <p:spPr>
            <a:xfrm>
              <a:off x="976065" y="5183015"/>
              <a:ext cx="2304256" cy="646331"/>
            </a:xfrm>
            <a:prstGeom prst="rect">
              <a:avLst/>
            </a:prstGeom>
            <a:noFill/>
          </p:spPr>
          <p:txBody>
            <a:bodyPr wrap="square" rtlCol="0">
              <a:spAutoFit/>
            </a:bodyPr>
            <a:lstStyle/>
            <a:p>
              <a:r>
                <a:rPr lang="en-US" sz="3600" dirty="0" err="1">
                  <a:solidFill>
                    <a:srgbClr val="FF0000"/>
                  </a:solidFill>
                  <a:latin typeface="VNI-Avo" pitchFamily="2" charset="0"/>
                </a:rPr>
                <a:t>m</a:t>
              </a:r>
              <a:r>
                <a:rPr lang="en-US" sz="3600" dirty="0" err="1" smtClean="0">
                  <a:solidFill>
                    <a:srgbClr val="FF0000"/>
                  </a:solidFill>
                  <a:latin typeface="VNI-Avo" pitchFamily="2" charset="0"/>
                </a:rPr>
                <a:t>uùa</a:t>
              </a:r>
              <a:r>
                <a:rPr lang="en-US" sz="3600" dirty="0" smtClean="0">
                  <a:solidFill>
                    <a:srgbClr val="FF0000"/>
                  </a:solidFill>
                  <a:latin typeface="VNI-Avo" pitchFamily="2" charset="0"/>
                </a:rPr>
                <a:t> </a:t>
              </a:r>
              <a:r>
                <a:rPr lang="en-US" sz="3600" dirty="0" err="1" smtClean="0">
                  <a:solidFill>
                    <a:srgbClr val="FF0000"/>
                  </a:solidFill>
                  <a:latin typeface="VNI-Avo" pitchFamily="2" charset="0"/>
                </a:rPr>
                <a:t>laân</a:t>
              </a:r>
              <a:endParaRPr lang="en-US" sz="3600" dirty="0">
                <a:solidFill>
                  <a:srgbClr val="FF0000"/>
                </a:solidFill>
                <a:latin typeface="VNI-Avo" pitchFamily="2" charset="0"/>
              </a:endParaRPr>
            </a:p>
          </p:txBody>
        </p:sp>
        <p:cxnSp>
          <p:nvCxnSpPr>
            <p:cNvPr id="11" name="Straight Arrow Connector 10"/>
            <p:cNvCxnSpPr/>
            <p:nvPr/>
          </p:nvCxnSpPr>
          <p:spPr>
            <a:xfrm flipV="1">
              <a:off x="2128193" y="4968726"/>
              <a:ext cx="936104" cy="4320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5728593" y="5829346"/>
            <a:ext cx="2376264" cy="962917"/>
            <a:chOff x="904057" y="4866429"/>
            <a:chExt cx="2376264" cy="962917"/>
          </a:xfrm>
        </p:grpSpPr>
        <p:sp>
          <p:nvSpPr>
            <p:cNvPr id="15" name="TextBox 14"/>
            <p:cNvSpPr txBox="1"/>
            <p:nvPr/>
          </p:nvSpPr>
          <p:spPr>
            <a:xfrm>
              <a:off x="976065" y="5183015"/>
              <a:ext cx="2304256" cy="646331"/>
            </a:xfrm>
            <a:prstGeom prst="rect">
              <a:avLst/>
            </a:prstGeom>
            <a:noFill/>
          </p:spPr>
          <p:txBody>
            <a:bodyPr wrap="square" rtlCol="0">
              <a:spAutoFit/>
            </a:bodyPr>
            <a:lstStyle/>
            <a:p>
              <a:r>
                <a:rPr lang="en-US" sz="3600" dirty="0" err="1">
                  <a:solidFill>
                    <a:srgbClr val="FF0000"/>
                  </a:solidFill>
                  <a:latin typeface="VNI-Avo" pitchFamily="2" charset="0"/>
                </a:rPr>
                <a:t>k</a:t>
              </a:r>
              <a:r>
                <a:rPr lang="en-US" sz="3600" dirty="0" err="1" smtClean="0">
                  <a:solidFill>
                    <a:srgbClr val="FF0000"/>
                  </a:solidFill>
                  <a:latin typeface="VNI-Avo" pitchFamily="2" charset="0"/>
                </a:rPr>
                <a:t>eàn</a:t>
              </a:r>
              <a:r>
                <a:rPr lang="en-US" sz="3600" dirty="0" smtClean="0">
                  <a:solidFill>
                    <a:srgbClr val="FF0000"/>
                  </a:solidFill>
                  <a:latin typeface="VNI-Avo" pitchFamily="2" charset="0"/>
                </a:rPr>
                <a:t> </a:t>
              </a:r>
              <a:r>
                <a:rPr lang="en-US" sz="3600" dirty="0" err="1" smtClean="0">
                  <a:solidFill>
                    <a:srgbClr val="FF0000"/>
                  </a:solidFill>
                  <a:latin typeface="VNI-Avo" pitchFamily="2" charset="0"/>
                </a:rPr>
                <a:t>keàn</a:t>
              </a:r>
              <a:endParaRPr lang="en-US" sz="3600" dirty="0">
                <a:solidFill>
                  <a:srgbClr val="FF0000"/>
                </a:solidFill>
                <a:latin typeface="VNI-Avo" pitchFamily="2" charset="0"/>
              </a:endParaRPr>
            </a:p>
          </p:txBody>
        </p:sp>
        <p:cxnSp>
          <p:nvCxnSpPr>
            <p:cNvPr id="16" name="Straight Arrow Connector 15"/>
            <p:cNvCxnSpPr/>
            <p:nvPr/>
          </p:nvCxnSpPr>
          <p:spPr>
            <a:xfrm flipH="1" flipV="1">
              <a:off x="904057" y="4866429"/>
              <a:ext cx="1224136" cy="5343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4432449" y="695759"/>
            <a:ext cx="2304256" cy="1752687"/>
            <a:chOff x="976065" y="5183015"/>
            <a:chExt cx="2304256" cy="1752687"/>
          </a:xfrm>
        </p:grpSpPr>
        <p:sp>
          <p:nvSpPr>
            <p:cNvPr id="19" name="TextBox 18"/>
            <p:cNvSpPr txBox="1"/>
            <p:nvPr/>
          </p:nvSpPr>
          <p:spPr>
            <a:xfrm>
              <a:off x="976065" y="5183015"/>
              <a:ext cx="2304256" cy="646331"/>
            </a:xfrm>
            <a:prstGeom prst="rect">
              <a:avLst/>
            </a:prstGeom>
            <a:noFill/>
          </p:spPr>
          <p:txBody>
            <a:bodyPr wrap="square" rtlCol="0">
              <a:spAutoFit/>
            </a:bodyPr>
            <a:lstStyle/>
            <a:p>
              <a:r>
                <a:rPr lang="en-US" sz="3600" dirty="0" err="1">
                  <a:solidFill>
                    <a:srgbClr val="FF0000"/>
                  </a:solidFill>
                  <a:latin typeface="VNI-Avo" pitchFamily="2" charset="0"/>
                </a:rPr>
                <a:t>d</a:t>
              </a:r>
              <a:r>
                <a:rPr lang="en-US" sz="3600" dirty="0" err="1" smtClean="0">
                  <a:solidFill>
                    <a:srgbClr val="FF0000"/>
                  </a:solidFill>
                  <a:latin typeface="VNI-Avo" pitchFamily="2" charset="0"/>
                </a:rPr>
                <a:t>eá</a:t>
              </a:r>
              <a:r>
                <a:rPr lang="en-US" sz="3600" dirty="0" smtClean="0">
                  <a:solidFill>
                    <a:srgbClr val="FF0000"/>
                  </a:solidFill>
                  <a:latin typeface="VNI-Avo" pitchFamily="2" charset="0"/>
                </a:rPr>
                <a:t> </a:t>
              </a:r>
              <a:r>
                <a:rPr lang="en-US" sz="3600" dirty="0" err="1" smtClean="0">
                  <a:solidFill>
                    <a:srgbClr val="FF0000"/>
                  </a:solidFill>
                  <a:latin typeface="VNI-Avo" pitchFamily="2" charset="0"/>
                </a:rPr>
                <a:t>meøn</a:t>
              </a:r>
              <a:endParaRPr lang="en-US" sz="3600" dirty="0">
                <a:solidFill>
                  <a:srgbClr val="FF0000"/>
                </a:solidFill>
                <a:latin typeface="VNI-Avo" pitchFamily="2" charset="0"/>
              </a:endParaRPr>
            </a:p>
          </p:txBody>
        </p:sp>
        <p:cxnSp>
          <p:nvCxnSpPr>
            <p:cNvPr id="20" name="Straight Arrow Connector 19"/>
            <p:cNvCxnSpPr/>
            <p:nvPr/>
          </p:nvCxnSpPr>
          <p:spPr>
            <a:xfrm>
              <a:off x="1480121" y="5714212"/>
              <a:ext cx="504056" cy="12214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9256984" y="2374703"/>
            <a:ext cx="3030119" cy="1862804"/>
            <a:chOff x="976064" y="5183015"/>
            <a:chExt cx="3030119" cy="1862804"/>
          </a:xfrm>
        </p:grpSpPr>
        <p:sp>
          <p:nvSpPr>
            <p:cNvPr id="24" name="TextBox 23"/>
            <p:cNvSpPr txBox="1"/>
            <p:nvPr/>
          </p:nvSpPr>
          <p:spPr>
            <a:xfrm>
              <a:off x="976064" y="5183015"/>
              <a:ext cx="3030119" cy="646331"/>
            </a:xfrm>
            <a:prstGeom prst="rect">
              <a:avLst/>
            </a:prstGeom>
            <a:noFill/>
          </p:spPr>
          <p:txBody>
            <a:bodyPr wrap="square" rtlCol="0">
              <a:spAutoFit/>
            </a:bodyPr>
            <a:lstStyle/>
            <a:p>
              <a:r>
                <a:rPr lang="en-US" sz="3600" dirty="0" err="1">
                  <a:solidFill>
                    <a:srgbClr val="FF0000"/>
                  </a:solidFill>
                  <a:latin typeface="VNI-Avo" pitchFamily="2" charset="0"/>
                </a:rPr>
                <a:t>h</a:t>
              </a:r>
              <a:r>
                <a:rPr lang="en-US" sz="3600" dirty="0" err="1" smtClean="0">
                  <a:solidFill>
                    <a:srgbClr val="FF0000"/>
                  </a:solidFill>
                  <a:latin typeface="VNI-Avo" pitchFamily="2" charset="0"/>
                </a:rPr>
                <a:t>oøn</a:t>
              </a:r>
              <a:r>
                <a:rPr lang="en-US" sz="3600" dirty="0" smtClean="0">
                  <a:solidFill>
                    <a:srgbClr val="FF0000"/>
                  </a:solidFill>
                  <a:latin typeface="VNI-Avo" pitchFamily="2" charset="0"/>
                </a:rPr>
                <a:t> non </a:t>
              </a:r>
              <a:r>
                <a:rPr lang="en-US" sz="3600" dirty="0" err="1" smtClean="0">
                  <a:solidFill>
                    <a:srgbClr val="FF0000"/>
                  </a:solidFill>
                  <a:latin typeface="VNI-Avo" pitchFamily="2" charset="0"/>
                </a:rPr>
                <a:t>boä</a:t>
              </a:r>
              <a:endParaRPr lang="en-US" sz="3600" dirty="0">
                <a:solidFill>
                  <a:srgbClr val="FF0000"/>
                </a:solidFill>
                <a:latin typeface="VNI-Avo" pitchFamily="2" charset="0"/>
              </a:endParaRPr>
            </a:p>
          </p:txBody>
        </p:sp>
        <p:cxnSp>
          <p:nvCxnSpPr>
            <p:cNvPr id="25" name="Straight Arrow Connector 24"/>
            <p:cNvCxnSpPr/>
            <p:nvPr/>
          </p:nvCxnSpPr>
          <p:spPr>
            <a:xfrm flipH="1">
              <a:off x="1192089" y="5699540"/>
              <a:ext cx="1091703" cy="13462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9997701" y="4803406"/>
            <a:ext cx="2799929" cy="1025941"/>
            <a:chOff x="976064" y="5183015"/>
            <a:chExt cx="3030119" cy="1063246"/>
          </a:xfrm>
        </p:grpSpPr>
        <p:sp>
          <p:nvSpPr>
            <p:cNvPr id="30" name="TextBox 29"/>
            <p:cNvSpPr txBox="1"/>
            <p:nvPr/>
          </p:nvSpPr>
          <p:spPr>
            <a:xfrm>
              <a:off x="976064" y="5183015"/>
              <a:ext cx="3030119" cy="669833"/>
            </a:xfrm>
            <a:prstGeom prst="rect">
              <a:avLst/>
            </a:prstGeom>
            <a:noFill/>
          </p:spPr>
          <p:txBody>
            <a:bodyPr wrap="square" rtlCol="0">
              <a:spAutoFit/>
            </a:bodyPr>
            <a:lstStyle/>
            <a:p>
              <a:r>
                <a:rPr lang="en-US" sz="3600" dirty="0" err="1" smtClean="0">
                  <a:solidFill>
                    <a:srgbClr val="FF0000"/>
                  </a:solidFill>
                  <a:latin typeface="VNI-Avo" pitchFamily="2" charset="0"/>
                </a:rPr>
                <a:t>ñaøn</a:t>
              </a:r>
              <a:r>
                <a:rPr lang="en-US" sz="3600" dirty="0" smtClean="0">
                  <a:solidFill>
                    <a:srgbClr val="FF0000"/>
                  </a:solidFill>
                  <a:latin typeface="VNI-Avo" pitchFamily="2" charset="0"/>
                </a:rPr>
                <a:t> </a:t>
              </a:r>
              <a:r>
                <a:rPr lang="en-US" sz="3600" dirty="0" err="1" smtClean="0">
                  <a:solidFill>
                    <a:srgbClr val="FF0000"/>
                  </a:solidFill>
                  <a:latin typeface="VNI-Avo" pitchFamily="2" charset="0"/>
                </a:rPr>
                <a:t>haùt</a:t>
              </a:r>
              <a:endParaRPr lang="en-US" sz="3600" dirty="0">
                <a:solidFill>
                  <a:srgbClr val="FF0000"/>
                </a:solidFill>
                <a:latin typeface="VNI-Avo" pitchFamily="2" charset="0"/>
              </a:endParaRPr>
            </a:p>
          </p:txBody>
        </p:sp>
        <p:cxnSp>
          <p:nvCxnSpPr>
            <p:cNvPr id="31" name="Straight Arrow Connector 30"/>
            <p:cNvCxnSpPr/>
            <p:nvPr/>
          </p:nvCxnSpPr>
          <p:spPr>
            <a:xfrm flipH="1">
              <a:off x="976064" y="5730499"/>
              <a:ext cx="1068659" cy="5157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0587731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ircle(in)">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circle(in)">
                                      <p:cBhvr>
                                        <p:cTn id="27" dur="20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circle(in)">
                                      <p:cBhvr>
                                        <p:cTn id="3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0" y="-554609"/>
            <a:ext cx="864096" cy="1615827"/>
            <a:chOff x="183977" y="-215850"/>
            <a:chExt cx="1152128" cy="1615827"/>
          </a:xfrm>
        </p:grpSpPr>
        <p:sp>
          <p:nvSpPr>
            <p:cNvPr id="4" name="Rounded Rectangle 3"/>
            <p:cNvSpPr/>
            <p:nvPr/>
          </p:nvSpPr>
          <p:spPr>
            <a:xfrm>
              <a:off x="183977" y="360214"/>
              <a:ext cx="1152128" cy="792088"/>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tx1"/>
                </a:solidFill>
                <a:latin typeface="VNI-Avo" pitchFamily="2" charset="0"/>
              </a:endParaRPr>
            </a:p>
          </p:txBody>
        </p:sp>
        <p:sp>
          <p:nvSpPr>
            <p:cNvPr id="5" name="TextBox 4"/>
            <p:cNvSpPr txBox="1"/>
            <p:nvPr/>
          </p:nvSpPr>
          <p:spPr>
            <a:xfrm>
              <a:off x="327993" y="-215850"/>
              <a:ext cx="720080" cy="1615827"/>
            </a:xfrm>
            <a:prstGeom prst="rect">
              <a:avLst/>
            </a:prstGeom>
            <a:noFill/>
          </p:spPr>
          <p:txBody>
            <a:bodyPr wrap="square" rtlCol="0">
              <a:spAutoFit/>
            </a:bodyPr>
            <a:lstStyle/>
            <a:p>
              <a:r>
                <a:rPr lang="en-US" sz="8000" dirty="0">
                  <a:latin typeface="VNI-Avo" pitchFamily="2" charset="0"/>
                </a:rPr>
                <a:t>…</a:t>
              </a:r>
            </a:p>
            <a:p>
              <a:endParaRPr lang="en-US" dirty="0"/>
            </a:p>
          </p:txBody>
        </p:sp>
      </p:grpSp>
      <p:grpSp>
        <p:nvGrpSpPr>
          <p:cNvPr id="2" name="Group 1"/>
          <p:cNvGrpSpPr/>
          <p:nvPr/>
        </p:nvGrpSpPr>
        <p:grpSpPr>
          <a:xfrm>
            <a:off x="894701" y="396564"/>
            <a:ext cx="1799336" cy="881269"/>
            <a:chOff x="980826" y="484266"/>
            <a:chExt cx="1799336" cy="881269"/>
          </a:xfrm>
        </p:grpSpPr>
        <p:sp>
          <p:nvSpPr>
            <p:cNvPr id="7" name="TextBox 6"/>
            <p:cNvSpPr txBox="1"/>
            <p:nvPr/>
          </p:nvSpPr>
          <p:spPr>
            <a:xfrm>
              <a:off x="1011797" y="629201"/>
              <a:ext cx="576064" cy="584775"/>
            </a:xfrm>
            <a:prstGeom prst="rect">
              <a:avLst/>
            </a:prstGeom>
            <a:noFill/>
          </p:spPr>
          <p:txBody>
            <a:bodyPr wrap="square" rtlCol="0">
              <a:spAutoFit/>
            </a:bodyPr>
            <a:lstStyle/>
            <a:p>
              <a:r>
                <a:rPr lang="en-US" sz="3200" dirty="0" smtClean="0">
                  <a:latin typeface="VNI-Avo" pitchFamily="2" charset="0"/>
                </a:rPr>
                <a:t>1. </a:t>
              </a:r>
              <a:endParaRPr lang="en-US" sz="3200" dirty="0">
                <a:latin typeface="VNI-Avo" pitchFamily="2" charset="0"/>
              </a:endParaRPr>
            </a:p>
          </p:txBody>
        </p:sp>
        <p:grpSp>
          <p:nvGrpSpPr>
            <p:cNvPr id="10" name="Group 9"/>
            <p:cNvGrpSpPr/>
            <p:nvPr/>
          </p:nvGrpSpPr>
          <p:grpSpPr>
            <a:xfrm>
              <a:off x="980826" y="484266"/>
              <a:ext cx="1799336" cy="881269"/>
              <a:chOff x="2488233" y="288206"/>
              <a:chExt cx="7827397" cy="820593"/>
            </a:xfrm>
          </p:grpSpPr>
          <p:sp>
            <p:nvSpPr>
              <p:cNvPr id="8" name="Frame 7"/>
              <p:cNvSpPr/>
              <p:nvPr/>
            </p:nvSpPr>
            <p:spPr>
              <a:xfrm>
                <a:off x="2488233" y="288206"/>
                <a:ext cx="6354181" cy="820593"/>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4266956" y="400636"/>
                <a:ext cx="6048674" cy="544513"/>
              </a:xfrm>
              <a:prstGeom prst="rect">
                <a:avLst/>
              </a:prstGeom>
              <a:noFill/>
            </p:spPr>
            <p:txBody>
              <a:bodyPr wrap="square" rtlCol="0">
                <a:spAutoFit/>
              </a:bodyPr>
              <a:lstStyle/>
              <a:p>
                <a:r>
                  <a:rPr lang="en-US" sz="3200" dirty="0" smtClean="0">
                    <a:latin typeface="VNI-Avo" pitchFamily="2" charset="0"/>
                  </a:rPr>
                  <a:t>c/k</a:t>
                </a:r>
                <a:endParaRPr lang="en-US" sz="3200" dirty="0">
                  <a:latin typeface="VNI-Avo" pitchFamily="2" charset="0"/>
                </a:endParaRPr>
              </a:p>
            </p:txBody>
          </p:sp>
        </p:grpSp>
      </p:grpSp>
      <p:sp>
        <p:nvSpPr>
          <p:cNvPr id="19" name="Rounded Rectangle 18"/>
          <p:cNvSpPr/>
          <p:nvPr/>
        </p:nvSpPr>
        <p:spPr>
          <a:xfrm>
            <a:off x="2781741" y="360214"/>
            <a:ext cx="9015413" cy="1088110"/>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948893" y="533597"/>
            <a:ext cx="8895801" cy="707886"/>
          </a:xfrm>
          <a:prstGeom prst="rect">
            <a:avLst/>
          </a:prstGeom>
          <a:noFill/>
        </p:spPr>
        <p:txBody>
          <a:bodyPr wrap="square" rtlCol="0">
            <a:spAutoFit/>
          </a:bodyPr>
          <a:lstStyle/>
          <a:p>
            <a:r>
              <a:rPr lang="en-US" sz="4000" dirty="0" err="1" smtClean="0">
                <a:latin typeface="VNI-Avo" pitchFamily="2" charset="0"/>
              </a:rPr>
              <a:t>Baøn</a:t>
            </a:r>
            <a:r>
              <a:rPr lang="en-US" sz="4000" dirty="0" smtClean="0">
                <a:latin typeface="VNI-Avo" pitchFamily="2" charset="0"/>
              </a:rPr>
              <a:t> </a:t>
            </a:r>
            <a:r>
              <a:rPr lang="en-US" sz="4000" dirty="0" err="1" smtClean="0">
                <a:latin typeface="VNI-Avo" pitchFamily="2" charset="0"/>
              </a:rPr>
              <a:t>hoïc</a:t>
            </a:r>
            <a:r>
              <a:rPr lang="en-US" sz="4000" dirty="0" smtClean="0">
                <a:latin typeface="VNI-Avo" pitchFamily="2" charset="0"/>
              </a:rPr>
              <a:t>……</a:t>
            </a:r>
            <a:r>
              <a:rPr lang="en-US" sz="4000" dirty="0" err="1" smtClean="0">
                <a:latin typeface="VNI-Avo" pitchFamily="2" charset="0"/>
              </a:rPr>
              <a:t>uûa</a:t>
            </a:r>
            <a:r>
              <a:rPr lang="en-US" sz="4000" dirty="0" smtClean="0">
                <a:latin typeface="VNI-Avo" pitchFamily="2" charset="0"/>
              </a:rPr>
              <a:t> </a:t>
            </a:r>
            <a:r>
              <a:rPr lang="en-US" sz="4000" dirty="0" err="1" smtClean="0">
                <a:latin typeface="VNI-Avo" pitchFamily="2" charset="0"/>
              </a:rPr>
              <a:t>beù</a:t>
            </a:r>
            <a:r>
              <a:rPr lang="en-US" sz="4000" dirty="0" smtClean="0">
                <a:latin typeface="VNI-Avo" pitchFamily="2" charset="0"/>
              </a:rPr>
              <a:t>…..</a:t>
            </a:r>
            <a:r>
              <a:rPr lang="en-US" sz="4000" dirty="0" err="1" smtClean="0">
                <a:latin typeface="VNI-Avo" pitchFamily="2" charset="0"/>
              </a:rPr>
              <a:t>eà</a:t>
            </a:r>
            <a:r>
              <a:rPr lang="en-US" sz="4000" dirty="0" smtClean="0">
                <a:latin typeface="VNI-Avo" pitchFamily="2" charset="0"/>
              </a:rPr>
              <a:t> </a:t>
            </a:r>
            <a:r>
              <a:rPr lang="en-US" sz="4000" dirty="0" err="1" smtClean="0">
                <a:latin typeface="VNI-Avo" pitchFamily="2" charset="0"/>
              </a:rPr>
              <a:t>beân</a:t>
            </a:r>
            <a:r>
              <a:rPr lang="en-US" sz="4000" dirty="0" smtClean="0">
                <a:latin typeface="VNI-Avo" pitchFamily="2" charset="0"/>
              </a:rPr>
              <a:t> </a:t>
            </a:r>
            <a:r>
              <a:rPr lang="en-US" sz="4000" dirty="0" err="1" smtClean="0">
                <a:latin typeface="VNI-Avo" pitchFamily="2" charset="0"/>
              </a:rPr>
              <a:t>cöûa</a:t>
            </a:r>
            <a:r>
              <a:rPr lang="en-US" sz="4000" dirty="0" smtClean="0">
                <a:latin typeface="VNI-Avo" pitchFamily="2" charset="0"/>
              </a:rPr>
              <a:t> </a:t>
            </a:r>
            <a:r>
              <a:rPr lang="en-US" sz="4000" dirty="0" err="1" smtClean="0">
                <a:latin typeface="VNI-Avo" pitchFamily="2" charset="0"/>
              </a:rPr>
              <a:t>soå</a:t>
            </a:r>
            <a:r>
              <a:rPr lang="en-US" sz="4000" dirty="0" smtClean="0">
                <a:latin typeface="VNI-Avo" pitchFamily="2" charset="0"/>
              </a:rPr>
              <a:t>:</a:t>
            </a:r>
            <a:endParaRPr lang="en-US" sz="4000" dirty="0">
              <a:latin typeface="VNI-Avo" pitchFamily="2" charset="0"/>
            </a:endParaRPr>
          </a:p>
        </p:txBody>
      </p:sp>
      <p:sp>
        <p:nvSpPr>
          <p:cNvPr id="25" name="TextBox 24"/>
          <p:cNvSpPr txBox="1"/>
          <p:nvPr/>
        </p:nvSpPr>
        <p:spPr>
          <a:xfrm>
            <a:off x="5368553" y="506764"/>
            <a:ext cx="1301975" cy="707886"/>
          </a:xfrm>
          <a:prstGeom prst="rect">
            <a:avLst/>
          </a:prstGeom>
          <a:noFill/>
        </p:spPr>
        <p:txBody>
          <a:bodyPr wrap="square" rtlCol="0">
            <a:spAutoFit/>
          </a:bodyPr>
          <a:lstStyle/>
          <a:p>
            <a:r>
              <a:rPr lang="en-US" sz="4000" dirty="0" smtClean="0">
                <a:solidFill>
                  <a:srgbClr val="FF0000"/>
                </a:solidFill>
                <a:latin typeface="VNI-Avo" pitchFamily="2" charset="0"/>
              </a:rPr>
              <a:t>c</a:t>
            </a:r>
            <a:endParaRPr lang="en-US" sz="4000" dirty="0">
              <a:solidFill>
                <a:srgbClr val="FF0000"/>
              </a:solidFill>
              <a:latin typeface="VNI-Avo" pitchFamily="2" charset="0"/>
            </a:endParaRPr>
          </a:p>
        </p:txBody>
      </p:sp>
      <p:sp>
        <p:nvSpPr>
          <p:cNvPr id="28" name="TextBox 27"/>
          <p:cNvSpPr txBox="1"/>
          <p:nvPr/>
        </p:nvSpPr>
        <p:spPr>
          <a:xfrm>
            <a:off x="7528793" y="505383"/>
            <a:ext cx="1301975" cy="707886"/>
          </a:xfrm>
          <a:prstGeom prst="rect">
            <a:avLst/>
          </a:prstGeom>
          <a:noFill/>
        </p:spPr>
        <p:txBody>
          <a:bodyPr wrap="square" rtlCol="0">
            <a:spAutoFit/>
          </a:bodyPr>
          <a:lstStyle/>
          <a:p>
            <a:r>
              <a:rPr lang="en-US" sz="4000" dirty="0" smtClean="0">
                <a:solidFill>
                  <a:srgbClr val="FF0000"/>
                </a:solidFill>
                <a:latin typeface="VNI-Avo" pitchFamily="2" charset="0"/>
              </a:rPr>
              <a:t>k</a:t>
            </a:r>
            <a:endParaRPr lang="en-US" sz="4000" dirty="0">
              <a:solidFill>
                <a:srgbClr val="FF0000"/>
              </a:solidFill>
              <a:latin typeface="VNI-Avo" pitchFamily="2" charset="0"/>
            </a:endParaRPr>
          </a:p>
        </p:txBody>
      </p:sp>
      <p:grpSp>
        <p:nvGrpSpPr>
          <p:cNvPr id="29" name="Group 28"/>
          <p:cNvGrpSpPr/>
          <p:nvPr/>
        </p:nvGrpSpPr>
        <p:grpSpPr>
          <a:xfrm>
            <a:off x="108012" y="1593259"/>
            <a:ext cx="3113606" cy="884999"/>
            <a:chOff x="980826" y="484266"/>
            <a:chExt cx="3113606" cy="884999"/>
          </a:xfrm>
        </p:grpSpPr>
        <p:sp>
          <p:nvSpPr>
            <p:cNvPr id="30" name="TextBox 29"/>
            <p:cNvSpPr txBox="1"/>
            <p:nvPr/>
          </p:nvSpPr>
          <p:spPr>
            <a:xfrm>
              <a:off x="1069874" y="629201"/>
              <a:ext cx="576064" cy="646331"/>
            </a:xfrm>
            <a:prstGeom prst="rect">
              <a:avLst/>
            </a:prstGeom>
            <a:noFill/>
          </p:spPr>
          <p:txBody>
            <a:bodyPr wrap="square" rtlCol="0">
              <a:spAutoFit/>
            </a:bodyPr>
            <a:lstStyle/>
            <a:p>
              <a:r>
                <a:rPr lang="en-US" sz="3600" dirty="0">
                  <a:latin typeface="VNI-Avo" pitchFamily="2" charset="0"/>
                </a:rPr>
                <a:t>2</a:t>
              </a:r>
              <a:r>
                <a:rPr lang="en-US" sz="3600" dirty="0" smtClean="0">
                  <a:latin typeface="VNI-Avo" pitchFamily="2" charset="0"/>
                </a:rPr>
                <a:t>. </a:t>
              </a:r>
              <a:endParaRPr lang="en-US" sz="3600" dirty="0">
                <a:latin typeface="VNI-Avo" pitchFamily="2" charset="0"/>
              </a:endParaRPr>
            </a:p>
          </p:txBody>
        </p:sp>
        <p:grpSp>
          <p:nvGrpSpPr>
            <p:cNvPr id="31" name="Group 30"/>
            <p:cNvGrpSpPr/>
            <p:nvPr/>
          </p:nvGrpSpPr>
          <p:grpSpPr>
            <a:xfrm>
              <a:off x="980826" y="484266"/>
              <a:ext cx="3113606" cy="884999"/>
              <a:chOff x="2488233" y="288206"/>
              <a:chExt cx="13544680" cy="824066"/>
            </a:xfrm>
          </p:grpSpPr>
          <p:sp>
            <p:nvSpPr>
              <p:cNvPr id="32" name="Frame 31"/>
              <p:cNvSpPr/>
              <p:nvPr/>
            </p:nvSpPr>
            <p:spPr>
              <a:xfrm>
                <a:off x="2488233" y="288206"/>
                <a:ext cx="13231434" cy="82406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p:cNvSpPr txBox="1"/>
              <p:nvPr/>
            </p:nvSpPr>
            <p:spPr>
              <a:xfrm>
                <a:off x="4584026" y="423162"/>
                <a:ext cx="11448887" cy="601830"/>
              </a:xfrm>
              <a:prstGeom prst="rect">
                <a:avLst/>
              </a:prstGeom>
              <a:noFill/>
            </p:spPr>
            <p:txBody>
              <a:bodyPr wrap="square" rtlCol="0">
                <a:spAutoFit/>
              </a:bodyPr>
              <a:lstStyle/>
              <a:p>
                <a:r>
                  <a:rPr lang="en-US" sz="3600" dirty="0" err="1" smtClean="0">
                    <a:latin typeface="VNI-Avo" pitchFamily="2" charset="0"/>
                  </a:rPr>
                  <a:t>en</a:t>
                </a:r>
                <a:r>
                  <a:rPr lang="en-US" sz="3600" dirty="0" smtClean="0">
                    <a:latin typeface="VNI-Avo" pitchFamily="2" charset="0"/>
                  </a:rPr>
                  <a:t>/</a:t>
                </a:r>
                <a:r>
                  <a:rPr lang="en-US" sz="3600" dirty="0" err="1" smtClean="0">
                    <a:latin typeface="VNI-Avo" pitchFamily="2" charset="0"/>
                  </a:rPr>
                  <a:t>ôn</a:t>
                </a:r>
                <a:r>
                  <a:rPr lang="en-US" sz="3600" dirty="0" smtClean="0">
                    <a:latin typeface="VNI-Avo" pitchFamily="2" charset="0"/>
                  </a:rPr>
                  <a:t>/ </a:t>
                </a:r>
                <a:r>
                  <a:rPr lang="en-US" sz="3600" dirty="0" err="1" smtClean="0">
                    <a:latin typeface="VNI-Avo" pitchFamily="2" charset="0"/>
                  </a:rPr>
                  <a:t>eân</a:t>
                </a:r>
                <a:endParaRPr lang="en-US" sz="3600" dirty="0">
                  <a:latin typeface="VNI-Avo" pitchFamily="2" charset="0"/>
                </a:endParaRPr>
              </a:p>
            </p:txBody>
          </p:sp>
        </p:grpSp>
      </p:grpSp>
      <p:pic>
        <p:nvPicPr>
          <p:cNvPr id="1026" name="Picture 2" descr="Trần Kiếm Nhạc"/>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8012" y="2623193"/>
            <a:ext cx="3208313" cy="32083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peczek_2411 on Scratch"/>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388770" y="859326"/>
            <a:ext cx="5088812" cy="35277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á Bơ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6825" y="3034032"/>
            <a:ext cx="3980329" cy="2635413"/>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925672" y="5831043"/>
            <a:ext cx="1375000" cy="830997"/>
          </a:xfrm>
          <a:prstGeom prst="rect">
            <a:avLst/>
          </a:prstGeom>
          <a:noFill/>
        </p:spPr>
        <p:txBody>
          <a:bodyPr wrap="square" rtlCol="0">
            <a:spAutoFit/>
          </a:bodyPr>
          <a:lstStyle/>
          <a:p>
            <a:r>
              <a:rPr lang="en-US" sz="4800" dirty="0" smtClean="0">
                <a:latin typeface="VNI-Avo" pitchFamily="2" charset="0"/>
              </a:rPr>
              <a:t>s……</a:t>
            </a:r>
            <a:endParaRPr lang="en-US" sz="4800" dirty="0">
              <a:latin typeface="VNI-Avo" pitchFamily="2" charset="0"/>
            </a:endParaRPr>
          </a:p>
        </p:txBody>
      </p:sp>
      <p:sp>
        <p:nvSpPr>
          <p:cNvPr id="36" name="TextBox 35"/>
          <p:cNvSpPr txBox="1"/>
          <p:nvPr/>
        </p:nvSpPr>
        <p:spPr>
          <a:xfrm>
            <a:off x="1195804" y="5831042"/>
            <a:ext cx="1301975" cy="830997"/>
          </a:xfrm>
          <a:prstGeom prst="rect">
            <a:avLst/>
          </a:prstGeom>
          <a:noFill/>
        </p:spPr>
        <p:txBody>
          <a:bodyPr wrap="square" rtlCol="0">
            <a:spAutoFit/>
          </a:bodyPr>
          <a:lstStyle/>
          <a:p>
            <a:r>
              <a:rPr lang="en-US" sz="4800" dirty="0" err="1" smtClean="0">
                <a:solidFill>
                  <a:srgbClr val="FF0000"/>
                </a:solidFill>
                <a:latin typeface="VNI-Avo" pitchFamily="2" charset="0"/>
              </a:rPr>
              <a:t>en</a:t>
            </a:r>
            <a:endParaRPr lang="en-US" sz="4800" dirty="0">
              <a:solidFill>
                <a:srgbClr val="FF0000"/>
              </a:solidFill>
              <a:latin typeface="VNI-Avo" pitchFamily="2" charset="0"/>
            </a:endParaRPr>
          </a:p>
        </p:txBody>
      </p:sp>
      <p:sp>
        <p:nvSpPr>
          <p:cNvPr id="37" name="TextBox 36"/>
          <p:cNvSpPr txBox="1"/>
          <p:nvPr/>
        </p:nvSpPr>
        <p:spPr>
          <a:xfrm>
            <a:off x="4765916" y="4215809"/>
            <a:ext cx="2334520" cy="830997"/>
          </a:xfrm>
          <a:prstGeom prst="rect">
            <a:avLst/>
          </a:prstGeom>
          <a:noFill/>
        </p:spPr>
        <p:txBody>
          <a:bodyPr wrap="square" rtlCol="0">
            <a:spAutoFit/>
          </a:bodyPr>
          <a:lstStyle/>
          <a:p>
            <a:r>
              <a:rPr lang="en-US" sz="4800" dirty="0" err="1" smtClean="0">
                <a:latin typeface="VNI-Avo" pitchFamily="2" charset="0"/>
              </a:rPr>
              <a:t>oác</a:t>
            </a:r>
            <a:r>
              <a:rPr lang="en-US" sz="4800" dirty="0" smtClean="0">
                <a:latin typeface="VNI-Avo" pitchFamily="2" charset="0"/>
              </a:rPr>
              <a:t> s……</a:t>
            </a:r>
            <a:endParaRPr lang="en-US" sz="4800" dirty="0">
              <a:latin typeface="VNI-Avo" pitchFamily="2" charset="0"/>
            </a:endParaRPr>
          </a:p>
        </p:txBody>
      </p:sp>
      <p:sp>
        <p:nvSpPr>
          <p:cNvPr id="38" name="TextBox 37"/>
          <p:cNvSpPr txBox="1"/>
          <p:nvPr/>
        </p:nvSpPr>
        <p:spPr>
          <a:xfrm>
            <a:off x="6078689" y="4194303"/>
            <a:ext cx="1301975" cy="830997"/>
          </a:xfrm>
          <a:prstGeom prst="rect">
            <a:avLst/>
          </a:prstGeom>
          <a:noFill/>
        </p:spPr>
        <p:txBody>
          <a:bodyPr wrap="square" rtlCol="0">
            <a:spAutoFit/>
          </a:bodyPr>
          <a:lstStyle/>
          <a:p>
            <a:r>
              <a:rPr lang="en-US" sz="4800" dirty="0" err="1" smtClean="0">
                <a:solidFill>
                  <a:srgbClr val="FF0000"/>
                </a:solidFill>
                <a:latin typeface="VNI-Avo" pitchFamily="2" charset="0"/>
              </a:rPr>
              <a:t>eân</a:t>
            </a:r>
            <a:endParaRPr lang="en-US" sz="4800" dirty="0">
              <a:solidFill>
                <a:srgbClr val="FF0000"/>
              </a:solidFill>
              <a:latin typeface="VNI-Avo" pitchFamily="2" charset="0"/>
            </a:endParaRPr>
          </a:p>
        </p:txBody>
      </p:sp>
      <p:sp>
        <p:nvSpPr>
          <p:cNvPr id="40" name="TextBox 39"/>
          <p:cNvSpPr txBox="1"/>
          <p:nvPr/>
        </p:nvSpPr>
        <p:spPr>
          <a:xfrm>
            <a:off x="7838838" y="5253946"/>
            <a:ext cx="4203037" cy="830997"/>
          </a:xfrm>
          <a:prstGeom prst="rect">
            <a:avLst/>
          </a:prstGeom>
          <a:noFill/>
        </p:spPr>
        <p:txBody>
          <a:bodyPr wrap="square" rtlCol="0">
            <a:spAutoFit/>
          </a:bodyPr>
          <a:lstStyle/>
          <a:p>
            <a:r>
              <a:rPr lang="en-US" sz="4800" dirty="0" err="1">
                <a:latin typeface="VNI-Avo" pitchFamily="2" charset="0"/>
              </a:rPr>
              <a:t>c</a:t>
            </a:r>
            <a:r>
              <a:rPr lang="en-US" sz="4800" dirty="0" err="1" smtClean="0">
                <a:latin typeface="VNI-Avo" pitchFamily="2" charset="0"/>
              </a:rPr>
              <a:t>aù</a:t>
            </a:r>
            <a:r>
              <a:rPr lang="en-US" sz="4800" dirty="0" smtClean="0">
                <a:latin typeface="VNI-Avo" pitchFamily="2" charset="0"/>
              </a:rPr>
              <a:t> </a:t>
            </a:r>
            <a:r>
              <a:rPr lang="en-US" sz="4800" dirty="0" err="1" smtClean="0">
                <a:latin typeface="VNI-Avo" pitchFamily="2" charset="0"/>
              </a:rPr>
              <a:t>thôøn</a:t>
            </a:r>
            <a:r>
              <a:rPr lang="en-US" sz="4800" dirty="0" smtClean="0">
                <a:latin typeface="VNI-Avo" pitchFamily="2" charset="0"/>
              </a:rPr>
              <a:t> b…..</a:t>
            </a:r>
            <a:endParaRPr lang="en-US" sz="4800" dirty="0">
              <a:latin typeface="VNI-Avo" pitchFamily="2" charset="0"/>
            </a:endParaRPr>
          </a:p>
        </p:txBody>
      </p:sp>
      <p:sp>
        <p:nvSpPr>
          <p:cNvPr id="41" name="TextBox 40"/>
          <p:cNvSpPr txBox="1"/>
          <p:nvPr/>
        </p:nvSpPr>
        <p:spPr>
          <a:xfrm>
            <a:off x="10841161" y="5253946"/>
            <a:ext cx="1301975" cy="830997"/>
          </a:xfrm>
          <a:prstGeom prst="rect">
            <a:avLst/>
          </a:prstGeom>
          <a:noFill/>
        </p:spPr>
        <p:txBody>
          <a:bodyPr wrap="square" rtlCol="0">
            <a:spAutoFit/>
          </a:bodyPr>
          <a:lstStyle/>
          <a:p>
            <a:r>
              <a:rPr lang="en-US" sz="4800" dirty="0" err="1" smtClean="0">
                <a:solidFill>
                  <a:srgbClr val="FF0000"/>
                </a:solidFill>
                <a:latin typeface="VNI-Avo" pitchFamily="2" charset="0"/>
              </a:rPr>
              <a:t>ôn</a:t>
            </a:r>
            <a:endParaRPr lang="en-US" sz="4800" dirty="0">
              <a:solidFill>
                <a:srgbClr val="FF0000"/>
              </a:solidFill>
              <a:latin typeface="VNI-Avo" pitchFamily="2" charset="0"/>
            </a:endParaRPr>
          </a:p>
        </p:txBody>
      </p:sp>
    </p:spTree>
    <p:extLst>
      <p:ext uri="{BB962C8B-B14F-4D97-AF65-F5344CB8AC3E}">
        <p14:creationId xmlns:p14="http://schemas.microsoft.com/office/powerpoint/2010/main" val="40149018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circle(in)">
                                      <p:cBhvr>
                                        <p:cTn id="7" dur="20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circle(in)">
                                      <p:cBhvr>
                                        <p:cTn id="12" dur="2000"/>
                                        <p:tgtEl>
                                          <p:spTgt spid="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6">
                                            <p:txEl>
                                              <p:pRg st="0" end="0"/>
                                            </p:txEl>
                                          </p:spTgt>
                                        </p:tgtEl>
                                        <p:attrNameLst>
                                          <p:attrName>style.visibility</p:attrName>
                                        </p:attrNameLst>
                                      </p:cBhvr>
                                      <p:to>
                                        <p:strVal val="visible"/>
                                      </p:to>
                                    </p:set>
                                    <p:animEffect transition="in" filter="circle(in)">
                                      <p:cBhvr>
                                        <p:cTn id="17" dur="2000"/>
                                        <p:tgtEl>
                                          <p:spTgt spid="3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8">
                                            <p:txEl>
                                              <p:pRg st="0" end="0"/>
                                            </p:txEl>
                                          </p:spTgt>
                                        </p:tgtEl>
                                        <p:attrNameLst>
                                          <p:attrName>style.visibility</p:attrName>
                                        </p:attrNameLst>
                                      </p:cBhvr>
                                      <p:to>
                                        <p:strVal val="visible"/>
                                      </p:to>
                                    </p:set>
                                    <p:animEffect transition="in" filter="circle(in)">
                                      <p:cBhvr>
                                        <p:cTn id="22" dur="2000"/>
                                        <p:tgtEl>
                                          <p:spTgt spid="3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1">
                                            <p:txEl>
                                              <p:pRg st="0" end="0"/>
                                            </p:txEl>
                                          </p:spTgt>
                                        </p:tgtEl>
                                        <p:attrNameLst>
                                          <p:attrName>style.visibility</p:attrName>
                                        </p:attrNameLst>
                                      </p:cBhvr>
                                      <p:to>
                                        <p:strVal val="visible"/>
                                      </p:to>
                                    </p:set>
                                    <p:animEffect transition="in" filter="circle(in)">
                                      <p:cBhvr>
                                        <p:cTn id="27" dur="20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4" name="Group 3"/>
          <p:cNvGrpSpPr/>
          <p:nvPr/>
        </p:nvGrpSpPr>
        <p:grpSpPr>
          <a:xfrm>
            <a:off x="0" y="-554609"/>
            <a:ext cx="864096" cy="1615827"/>
            <a:chOff x="183977" y="-215850"/>
            <a:chExt cx="1152128" cy="1615827"/>
          </a:xfrm>
        </p:grpSpPr>
        <p:sp>
          <p:nvSpPr>
            <p:cNvPr id="5" name="Rounded Rectangle 4"/>
            <p:cNvSpPr/>
            <p:nvPr/>
          </p:nvSpPr>
          <p:spPr>
            <a:xfrm>
              <a:off x="183977" y="360214"/>
              <a:ext cx="1152128" cy="792088"/>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tx1"/>
                </a:solidFill>
                <a:latin typeface="VNI-Avo" pitchFamily="2" charset="0"/>
              </a:endParaRPr>
            </a:p>
          </p:txBody>
        </p:sp>
        <p:sp>
          <p:nvSpPr>
            <p:cNvPr id="6" name="TextBox 5"/>
            <p:cNvSpPr txBox="1"/>
            <p:nvPr/>
          </p:nvSpPr>
          <p:spPr>
            <a:xfrm>
              <a:off x="327993" y="-215850"/>
              <a:ext cx="720080" cy="1615827"/>
            </a:xfrm>
            <a:prstGeom prst="rect">
              <a:avLst/>
            </a:prstGeom>
            <a:noFill/>
          </p:spPr>
          <p:txBody>
            <a:bodyPr wrap="square" rtlCol="0">
              <a:spAutoFit/>
            </a:bodyPr>
            <a:lstStyle/>
            <a:p>
              <a:r>
                <a:rPr lang="en-US" sz="8000" dirty="0">
                  <a:latin typeface="VNI-Avo" pitchFamily="2" charset="0"/>
                </a:rPr>
                <a:t>…</a:t>
              </a:r>
            </a:p>
            <a:p>
              <a:endParaRPr lang="en-US" dirty="0"/>
            </a:p>
          </p:txBody>
        </p:sp>
      </p:grpSp>
      <p:grpSp>
        <p:nvGrpSpPr>
          <p:cNvPr id="9" name="Group 8"/>
          <p:cNvGrpSpPr/>
          <p:nvPr/>
        </p:nvGrpSpPr>
        <p:grpSpPr>
          <a:xfrm>
            <a:off x="972107" y="89251"/>
            <a:ext cx="2607825" cy="881269"/>
            <a:chOff x="2488229" y="288206"/>
            <a:chExt cx="11344452" cy="820593"/>
          </a:xfrm>
        </p:grpSpPr>
        <p:sp>
          <p:nvSpPr>
            <p:cNvPr id="10" name="Frame 9"/>
            <p:cNvSpPr/>
            <p:nvPr/>
          </p:nvSpPr>
          <p:spPr>
            <a:xfrm>
              <a:off x="2488229" y="288206"/>
              <a:ext cx="11344452" cy="820593"/>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3377588" y="418117"/>
              <a:ext cx="10455092" cy="544513"/>
            </a:xfrm>
            <a:prstGeom prst="rect">
              <a:avLst/>
            </a:prstGeom>
            <a:noFill/>
          </p:spPr>
          <p:txBody>
            <a:bodyPr wrap="square" rtlCol="0">
              <a:spAutoFit/>
            </a:bodyPr>
            <a:lstStyle/>
            <a:p>
              <a:r>
                <a:rPr lang="en-US" sz="3200" dirty="0" smtClean="0">
                  <a:latin typeface="VNI-Avo" pitchFamily="2" charset="0"/>
                </a:rPr>
                <a:t>an/on/ un</a:t>
              </a:r>
              <a:endParaRPr lang="en-US" sz="3200" dirty="0">
                <a:latin typeface="VNI-Avo" pitchFamily="2" charset="0"/>
              </a:endParaRPr>
            </a:p>
          </p:txBody>
        </p:sp>
      </p:grpSp>
      <p:pic>
        <p:nvPicPr>
          <p:cNvPr id="2052" name="Picture 4" descr="Tập tin:Bún bò Huế ở Đông Hà (Liễu Quán) 2018 (3).jpg – Wikipedia tiếng Việ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084" y="1995228"/>
            <a:ext cx="3894423" cy="32403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op 10 thỏi son đẹp được yêu thích nhất năm 2019 – Lipstick box"/>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477" r="16967"/>
          <a:stretch/>
        </p:blipFill>
        <p:spPr bwMode="auto">
          <a:xfrm>
            <a:off x="4278216" y="176852"/>
            <a:ext cx="3322585" cy="425446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ình ảnh Đèn Bàn Màu Xanh Bàn Học Hình Minh Họa Giá Sách Sách Dày, đèn Bàn  Màu Xanh, Bàn Học, Giá Sách Minh Họa Vector và PNG với nền trong suốt"/>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5781" r="90000"/>
                    </a14:imgEffect>
                  </a14:imgLayer>
                </a14:imgProps>
              </a:ext>
              <a:ext uri="{28A0092B-C50C-407E-A947-70E740481C1C}">
                <a14:useLocalDpi xmlns:a14="http://schemas.microsoft.com/office/drawing/2010/main" val="0"/>
              </a:ext>
            </a:extLst>
          </a:blip>
          <a:srcRect l="6530" t="26201" r="8421"/>
          <a:stretch/>
        </p:blipFill>
        <p:spPr bwMode="auto">
          <a:xfrm>
            <a:off x="7528793" y="1296318"/>
            <a:ext cx="4060257" cy="407110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48072" y="5375174"/>
            <a:ext cx="3136305" cy="830997"/>
          </a:xfrm>
          <a:prstGeom prst="rect">
            <a:avLst/>
          </a:prstGeom>
          <a:noFill/>
        </p:spPr>
        <p:txBody>
          <a:bodyPr wrap="square" rtlCol="0">
            <a:spAutoFit/>
          </a:bodyPr>
          <a:lstStyle/>
          <a:p>
            <a:r>
              <a:rPr lang="en-US" sz="4800" dirty="0" err="1">
                <a:latin typeface="VNI-Avo" pitchFamily="2" charset="0"/>
              </a:rPr>
              <a:t>b</a:t>
            </a:r>
            <a:r>
              <a:rPr lang="en-US" sz="4800" dirty="0" err="1" smtClean="0">
                <a:latin typeface="VNI-Avo" pitchFamily="2" charset="0"/>
              </a:rPr>
              <a:t>aùt</a:t>
            </a:r>
            <a:r>
              <a:rPr lang="en-US" sz="4800" dirty="0" smtClean="0">
                <a:latin typeface="VNI-Avo" pitchFamily="2" charset="0"/>
              </a:rPr>
              <a:t> b….ù</a:t>
            </a:r>
            <a:endParaRPr lang="en-US" sz="4800" dirty="0">
              <a:latin typeface="VNI-Avo" pitchFamily="2" charset="0"/>
            </a:endParaRPr>
          </a:p>
        </p:txBody>
      </p:sp>
      <p:sp>
        <p:nvSpPr>
          <p:cNvPr id="17" name="TextBox 16"/>
          <p:cNvSpPr txBox="1"/>
          <p:nvPr/>
        </p:nvSpPr>
        <p:spPr>
          <a:xfrm>
            <a:off x="2481931" y="5355087"/>
            <a:ext cx="1301975" cy="830997"/>
          </a:xfrm>
          <a:prstGeom prst="rect">
            <a:avLst/>
          </a:prstGeom>
          <a:noFill/>
        </p:spPr>
        <p:txBody>
          <a:bodyPr wrap="square" rtlCol="0">
            <a:spAutoFit/>
          </a:bodyPr>
          <a:lstStyle/>
          <a:p>
            <a:r>
              <a:rPr lang="en-US" sz="4800" dirty="0">
                <a:solidFill>
                  <a:srgbClr val="FF0000"/>
                </a:solidFill>
                <a:latin typeface="VNI-Avo" pitchFamily="2" charset="0"/>
              </a:rPr>
              <a:t>u</a:t>
            </a:r>
            <a:r>
              <a:rPr lang="en-US" sz="4800" dirty="0" smtClean="0">
                <a:solidFill>
                  <a:srgbClr val="FF0000"/>
                </a:solidFill>
                <a:latin typeface="VNI-Avo" pitchFamily="2" charset="0"/>
              </a:rPr>
              <a:t>n</a:t>
            </a:r>
            <a:endParaRPr lang="en-US" sz="4800" dirty="0">
              <a:solidFill>
                <a:srgbClr val="FF0000"/>
              </a:solidFill>
              <a:latin typeface="VNI-Avo" pitchFamily="2" charset="0"/>
            </a:endParaRPr>
          </a:p>
        </p:txBody>
      </p:sp>
      <p:sp>
        <p:nvSpPr>
          <p:cNvPr id="18" name="TextBox 17"/>
          <p:cNvSpPr txBox="1"/>
          <p:nvPr/>
        </p:nvSpPr>
        <p:spPr>
          <a:xfrm>
            <a:off x="4751041" y="4248646"/>
            <a:ext cx="2485656" cy="830997"/>
          </a:xfrm>
          <a:prstGeom prst="rect">
            <a:avLst/>
          </a:prstGeom>
          <a:noFill/>
        </p:spPr>
        <p:txBody>
          <a:bodyPr wrap="square" rtlCol="0">
            <a:spAutoFit/>
          </a:bodyPr>
          <a:lstStyle/>
          <a:p>
            <a:r>
              <a:rPr lang="en-US" sz="4800" dirty="0" err="1">
                <a:latin typeface="VNI-Avo" pitchFamily="2" charset="0"/>
              </a:rPr>
              <a:t>t</a:t>
            </a:r>
            <a:r>
              <a:rPr lang="en-US" sz="4800" dirty="0" err="1" smtClean="0">
                <a:latin typeface="VNI-Avo" pitchFamily="2" charset="0"/>
              </a:rPr>
              <a:t>hoûi</a:t>
            </a:r>
            <a:r>
              <a:rPr lang="en-US" sz="4800" dirty="0" smtClean="0">
                <a:latin typeface="VNI-Avo" pitchFamily="2" charset="0"/>
              </a:rPr>
              <a:t> s……</a:t>
            </a:r>
            <a:endParaRPr lang="en-US" sz="4800" dirty="0">
              <a:latin typeface="VNI-Avo" pitchFamily="2" charset="0"/>
            </a:endParaRPr>
          </a:p>
        </p:txBody>
      </p:sp>
      <p:sp>
        <p:nvSpPr>
          <p:cNvPr id="19" name="TextBox 18"/>
          <p:cNvSpPr txBox="1"/>
          <p:nvPr/>
        </p:nvSpPr>
        <p:spPr>
          <a:xfrm>
            <a:off x="6323097" y="4191674"/>
            <a:ext cx="1301975" cy="830997"/>
          </a:xfrm>
          <a:prstGeom prst="rect">
            <a:avLst/>
          </a:prstGeom>
          <a:noFill/>
        </p:spPr>
        <p:txBody>
          <a:bodyPr wrap="square" rtlCol="0">
            <a:spAutoFit/>
          </a:bodyPr>
          <a:lstStyle/>
          <a:p>
            <a:r>
              <a:rPr lang="en-US" sz="4800" dirty="0" smtClean="0">
                <a:solidFill>
                  <a:srgbClr val="FF0000"/>
                </a:solidFill>
                <a:latin typeface="VNI-Avo" pitchFamily="2" charset="0"/>
              </a:rPr>
              <a:t>on</a:t>
            </a:r>
            <a:endParaRPr lang="en-US" sz="4800" dirty="0">
              <a:solidFill>
                <a:srgbClr val="FF0000"/>
              </a:solidFill>
              <a:latin typeface="VNI-Avo" pitchFamily="2" charset="0"/>
            </a:endParaRPr>
          </a:p>
        </p:txBody>
      </p:sp>
      <p:sp>
        <p:nvSpPr>
          <p:cNvPr id="20" name="TextBox 19"/>
          <p:cNvSpPr txBox="1"/>
          <p:nvPr/>
        </p:nvSpPr>
        <p:spPr>
          <a:xfrm>
            <a:off x="8522596" y="4524090"/>
            <a:ext cx="3528392" cy="830997"/>
          </a:xfrm>
          <a:prstGeom prst="rect">
            <a:avLst/>
          </a:prstGeom>
          <a:noFill/>
        </p:spPr>
        <p:txBody>
          <a:bodyPr wrap="square" rtlCol="0">
            <a:spAutoFit/>
          </a:bodyPr>
          <a:lstStyle/>
          <a:p>
            <a:r>
              <a:rPr lang="en-US" sz="4800" dirty="0" err="1">
                <a:latin typeface="VNI-Avo" pitchFamily="2" charset="0"/>
              </a:rPr>
              <a:t>c</a:t>
            </a:r>
            <a:r>
              <a:rPr lang="en-US" sz="4800" dirty="0" err="1" smtClean="0">
                <a:latin typeface="VNI-Avo" pitchFamily="2" charset="0"/>
              </a:rPr>
              <a:t>aùi</a:t>
            </a:r>
            <a:r>
              <a:rPr lang="en-US" sz="4800" dirty="0" smtClean="0">
                <a:latin typeface="VNI-Avo" pitchFamily="2" charset="0"/>
              </a:rPr>
              <a:t> b….ø</a:t>
            </a:r>
            <a:endParaRPr lang="en-US" sz="4800" dirty="0">
              <a:latin typeface="VNI-Avo" pitchFamily="2" charset="0"/>
            </a:endParaRPr>
          </a:p>
        </p:txBody>
      </p:sp>
      <p:sp>
        <p:nvSpPr>
          <p:cNvPr id="21" name="TextBox 20"/>
          <p:cNvSpPr txBox="1"/>
          <p:nvPr/>
        </p:nvSpPr>
        <p:spPr>
          <a:xfrm>
            <a:off x="10224661" y="4527140"/>
            <a:ext cx="1301975" cy="830997"/>
          </a:xfrm>
          <a:prstGeom prst="rect">
            <a:avLst/>
          </a:prstGeom>
          <a:noFill/>
        </p:spPr>
        <p:txBody>
          <a:bodyPr wrap="square" rtlCol="0">
            <a:spAutoFit/>
          </a:bodyPr>
          <a:lstStyle/>
          <a:p>
            <a:r>
              <a:rPr lang="en-US" sz="4800" dirty="0">
                <a:solidFill>
                  <a:srgbClr val="FF0000"/>
                </a:solidFill>
                <a:latin typeface="VNI-Avo" pitchFamily="2" charset="0"/>
              </a:rPr>
              <a:t>a</a:t>
            </a:r>
            <a:r>
              <a:rPr lang="en-US" sz="4800" dirty="0" smtClean="0">
                <a:solidFill>
                  <a:srgbClr val="FF0000"/>
                </a:solidFill>
                <a:latin typeface="VNI-Avo" pitchFamily="2" charset="0"/>
              </a:rPr>
              <a:t>n</a:t>
            </a:r>
            <a:endParaRPr lang="en-US" sz="4800" dirty="0">
              <a:solidFill>
                <a:srgbClr val="FF0000"/>
              </a:solidFill>
              <a:latin typeface="VNI-Avo" pitchFamily="2" charset="0"/>
            </a:endParaRPr>
          </a:p>
        </p:txBody>
      </p:sp>
    </p:spTree>
    <p:extLst>
      <p:ext uri="{BB962C8B-B14F-4D97-AF65-F5344CB8AC3E}">
        <p14:creationId xmlns:p14="http://schemas.microsoft.com/office/powerpoint/2010/main" val="152431001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circle(in)">
                                      <p:cBhvr>
                                        <p:cTn id="7" dur="20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circle(in)">
                                      <p:cBhvr>
                                        <p:cTn id="12" dur="20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1">
                                            <p:txEl>
                                              <p:pRg st="0" end="0"/>
                                            </p:txEl>
                                          </p:spTgt>
                                        </p:tgtEl>
                                        <p:attrNameLst>
                                          <p:attrName>style.visibility</p:attrName>
                                        </p:attrNameLst>
                                      </p:cBhvr>
                                      <p:to>
                                        <p:strVal val="visible"/>
                                      </p:to>
                                    </p:set>
                                    <p:animEffect transition="in" filter="circle(in)">
                                      <p:cBhvr>
                                        <p:cTn id="17" dur="20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7449"/>
          <a:stretch/>
        </p:blipFill>
        <p:spPr>
          <a:xfrm>
            <a:off x="0" y="27475"/>
            <a:ext cx="12033249" cy="6769100"/>
          </a:xfrm>
          <a:prstGeom prst="rect">
            <a:avLst/>
          </a:prstGeom>
        </p:spPr>
      </p:pic>
      <p:sp>
        <p:nvSpPr>
          <p:cNvPr id="5" name="Rectangle 4"/>
          <p:cNvSpPr/>
          <p:nvPr/>
        </p:nvSpPr>
        <p:spPr>
          <a:xfrm>
            <a:off x="2848273" y="1152302"/>
            <a:ext cx="6689343" cy="1600763"/>
          </a:xfrm>
          <a:prstGeom prst="rect">
            <a:avLst/>
          </a:prstGeom>
          <a:noFill/>
        </p:spPr>
        <p:txBody>
          <a:bodyPr wrap="none" lIns="122243" tIns="61121" rIns="122243" bIns="61121">
            <a:spAutoFit/>
            <a:scene3d>
              <a:camera prst="orthographicFront"/>
              <a:lightRig rig="soft" dir="t">
                <a:rot lat="0" lon="0" rev="15600000"/>
              </a:lightRig>
            </a:scene3d>
            <a:sp3d extrusionH="57150" prstMaterial="softEdge">
              <a:bevelT w="25400" h="38100"/>
            </a:sp3d>
          </a:bodyPr>
          <a:lstStyle/>
          <a:p>
            <a:pPr marL="0" marR="0" lvl="0" indent="0" algn="ctr" defTabSz="95628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err="1" smtClean="0">
                <a:ln/>
                <a:solidFill>
                  <a:srgbClr val="FF0000"/>
                </a:solidFill>
                <a:effectLst/>
                <a:uLnTx/>
                <a:uFillTx/>
                <a:latin typeface="VNI-Avo" pitchFamily="2" charset="0"/>
                <a:ea typeface="宋体"/>
                <a:cs typeface="+mn-cs"/>
              </a:rPr>
              <a:t>Luyeän</a:t>
            </a:r>
            <a:r>
              <a:rPr kumimoji="0" lang="en-US" sz="9600" b="1" i="0" u="none" strike="noStrike" kern="1200" cap="none" spc="0" normalizeH="0" baseline="0" noProof="0" dirty="0" smtClean="0">
                <a:ln/>
                <a:solidFill>
                  <a:srgbClr val="FF0000"/>
                </a:solidFill>
                <a:effectLst/>
                <a:uLnTx/>
                <a:uFillTx/>
                <a:latin typeface="VNI-Avo" pitchFamily="2" charset="0"/>
                <a:ea typeface="宋体"/>
                <a:cs typeface="+mn-cs"/>
              </a:rPr>
              <a:t> </a:t>
            </a:r>
            <a:r>
              <a:rPr kumimoji="0" lang="en-US" sz="9600" b="1" i="0" u="none" strike="noStrike" kern="1200" cap="none" spc="0" normalizeH="0" baseline="0" noProof="0" dirty="0" err="1" smtClean="0">
                <a:ln/>
                <a:solidFill>
                  <a:srgbClr val="FF0000"/>
                </a:solidFill>
                <a:effectLst/>
                <a:uLnTx/>
                <a:uFillTx/>
                <a:latin typeface="VNI-Avo" pitchFamily="2" charset="0"/>
                <a:ea typeface="宋体"/>
                <a:cs typeface="+mn-cs"/>
              </a:rPr>
              <a:t>ñoïc</a:t>
            </a:r>
            <a:endParaRPr kumimoji="0" lang="en-US" sz="9600" b="1" i="0" u="none" strike="noStrike" kern="1200" cap="none" spc="0" normalizeH="0" baseline="0" noProof="0" dirty="0">
              <a:ln/>
              <a:solidFill>
                <a:srgbClr val="FF0000"/>
              </a:solidFill>
              <a:effectLst/>
              <a:uLnTx/>
              <a:uFillTx/>
              <a:latin typeface="VNI-Avo" pitchFamily="2" charset="0"/>
              <a:ea typeface="宋体"/>
              <a:cs typeface="+mn-cs"/>
            </a:endParaRPr>
          </a:p>
        </p:txBody>
      </p:sp>
    </p:spTree>
    <p:extLst>
      <p:ext uri="{BB962C8B-B14F-4D97-AF65-F5344CB8AC3E}">
        <p14:creationId xmlns:p14="http://schemas.microsoft.com/office/powerpoint/2010/main" val="251765594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260000" flipH="1">
            <a:off x="-1404139" y="1910884"/>
            <a:ext cx="2660476" cy="705073"/>
          </a:xfrm>
          <a:prstGeom prst="rect">
            <a:avLst/>
          </a:prstGeom>
        </p:spPr>
      </p:pic>
      <p:pic>
        <p:nvPicPr>
          <p:cNvPr id="24" name="Kí hiệu sách - đọc">
            <a:extLst>
              <a:ext uri="{FF2B5EF4-FFF2-40B4-BE49-F238E27FC236}">
                <a16:creationId xmlns:a16="http://schemas.microsoft.com/office/drawing/2014/main" id="{81FAAED1-05F9-4773-B94E-2B7264D3BC9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2841" y="302028"/>
            <a:ext cx="864096" cy="850274"/>
          </a:xfrm>
          <a:prstGeom prst="rect">
            <a:avLst/>
          </a:prstGeom>
        </p:spPr>
      </p:pic>
      <p:grpSp>
        <p:nvGrpSpPr>
          <p:cNvPr id="27" name="Group 26"/>
          <p:cNvGrpSpPr/>
          <p:nvPr/>
        </p:nvGrpSpPr>
        <p:grpSpPr>
          <a:xfrm>
            <a:off x="1111233" y="576238"/>
            <a:ext cx="4476110" cy="3816424"/>
            <a:chOff x="1264096" y="1152302"/>
            <a:chExt cx="4454250" cy="3997114"/>
          </a:xfrm>
        </p:grpSpPr>
        <p:sp>
          <p:nvSpPr>
            <p:cNvPr id="2" name="Frame 1"/>
            <p:cNvSpPr/>
            <p:nvPr/>
          </p:nvSpPr>
          <p:spPr>
            <a:xfrm>
              <a:off x="1264096" y="1152302"/>
              <a:ext cx="4454250" cy="3997114"/>
            </a:xfrm>
            <a:prstGeom prst="frame">
              <a:avLst>
                <a:gd name="adj1" fmla="val 25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1418357" y="1488203"/>
              <a:ext cx="4299989" cy="2862322"/>
            </a:xfrm>
            <a:prstGeom prst="rect">
              <a:avLst/>
            </a:prstGeom>
            <a:noFill/>
          </p:spPr>
          <p:txBody>
            <a:bodyPr wrap="square" rtlCol="0">
              <a:spAutoFit/>
            </a:bodyPr>
            <a:lstStyle/>
            <a:p>
              <a:pPr algn="just"/>
              <a:r>
                <a:rPr lang="en-US" sz="3600" dirty="0" err="1" smtClean="0">
                  <a:latin typeface="VNI-Avo" pitchFamily="2" charset="0"/>
                </a:rPr>
                <a:t>Ve</a:t>
              </a:r>
              <a:r>
                <a:rPr lang="en-US" sz="3600" dirty="0" smtClean="0">
                  <a:latin typeface="VNI-Avo" pitchFamily="2" charset="0"/>
                </a:rPr>
                <a:t> </a:t>
              </a:r>
              <a:r>
                <a:rPr lang="en-US" sz="3600" dirty="0" err="1" smtClean="0">
                  <a:latin typeface="VNI-Avo" pitchFamily="2" charset="0"/>
                </a:rPr>
                <a:t>veû</a:t>
              </a:r>
              <a:r>
                <a:rPr lang="en-US" sz="3600" dirty="0" smtClean="0">
                  <a:latin typeface="VNI-Avo" pitchFamily="2" charset="0"/>
                </a:rPr>
                <a:t> </a:t>
              </a:r>
              <a:r>
                <a:rPr lang="en-US" sz="3600" dirty="0" err="1" smtClean="0">
                  <a:latin typeface="VNI-Avo" pitchFamily="2" charset="0"/>
                </a:rPr>
                <a:t>veø</a:t>
              </a:r>
              <a:r>
                <a:rPr lang="en-US" sz="3600" dirty="0" smtClean="0">
                  <a:latin typeface="VNI-Avo" pitchFamily="2" charset="0"/>
                </a:rPr>
                <a:t> </a:t>
              </a:r>
              <a:r>
                <a:rPr lang="en-US" sz="3600" dirty="0" err="1" smtClean="0">
                  <a:latin typeface="VNI-Avo" pitchFamily="2" charset="0"/>
                </a:rPr>
                <a:t>ve</a:t>
              </a:r>
              <a:endParaRPr lang="en-US" sz="3600" dirty="0" smtClean="0">
                <a:latin typeface="VNI-Avo" pitchFamily="2" charset="0"/>
              </a:endParaRPr>
            </a:p>
            <a:p>
              <a:pPr algn="just"/>
              <a:r>
                <a:rPr lang="en-US" sz="3600" dirty="0" err="1" smtClean="0">
                  <a:latin typeface="VNI-Avo" pitchFamily="2" charset="0"/>
                </a:rPr>
                <a:t>Nghe</a:t>
              </a:r>
              <a:r>
                <a:rPr lang="en-US" sz="3600" dirty="0" smtClean="0">
                  <a:latin typeface="VNI-Avo" pitchFamily="2" charset="0"/>
                </a:rPr>
                <a:t> </a:t>
              </a:r>
              <a:r>
                <a:rPr lang="en-US" sz="3600" dirty="0" err="1" smtClean="0">
                  <a:latin typeface="VNI-Avo" pitchFamily="2" charset="0"/>
                </a:rPr>
                <a:t>veø</a:t>
              </a:r>
              <a:r>
                <a:rPr lang="en-US" sz="3600" dirty="0" smtClean="0">
                  <a:latin typeface="VNI-Avo" pitchFamily="2" charset="0"/>
                </a:rPr>
                <a:t> </a:t>
              </a:r>
              <a:r>
                <a:rPr lang="en-US" sz="3600" dirty="0" err="1" smtClean="0">
                  <a:latin typeface="VNI-Avo" pitchFamily="2" charset="0"/>
                </a:rPr>
                <a:t>baïn</a:t>
              </a:r>
              <a:r>
                <a:rPr lang="en-US" sz="3600" dirty="0" smtClean="0">
                  <a:latin typeface="VNI-Avo" pitchFamily="2" charset="0"/>
                </a:rPr>
                <a:t> </a:t>
              </a:r>
              <a:r>
                <a:rPr lang="en-US" sz="3600" dirty="0" err="1" smtClean="0">
                  <a:latin typeface="VNI-Avo" pitchFamily="2" charset="0"/>
                </a:rPr>
                <a:t>toát</a:t>
              </a:r>
              <a:endParaRPr lang="en-US" sz="3600" dirty="0" smtClean="0">
                <a:latin typeface="VNI-Avo" pitchFamily="2" charset="0"/>
              </a:endParaRPr>
            </a:p>
            <a:p>
              <a:pPr algn="just"/>
              <a:r>
                <a:rPr lang="en-US" sz="3600" dirty="0" err="1" smtClean="0">
                  <a:latin typeface="VNI-Avo" pitchFamily="2" charset="0"/>
                </a:rPr>
                <a:t>Vui</a:t>
              </a:r>
              <a:r>
                <a:rPr lang="en-US" sz="3600" dirty="0" smtClean="0">
                  <a:latin typeface="VNI-Avo" pitchFamily="2" charset="0"/>
                </a:rPr>
                <a:t> </a:t>
              </a:r>
              <a:r>
                <a:rPr lang="en-US" sz="3600" dirty="0" err="1" smtClean="0">
                  <a:latin typeface="VNI-Avo" pitchFamily="2" charset="0"/>
                </a:rPr>
                <a:t>chôi</a:t>
              </a:r>
              <a:r>
                <a:rPr lang="en-US" sz="3600" dirty="0" smtClean="0">
                  <a:latin typeface="VNI-Avo" pitchFamily="2" charset="0"/>
                </a:rPr>
                <a:t> </a:t>
              </a:r>
              <a:r>
                <a:rPr lang="en-US" sz="3600" dirty="0" err="1" smtClean="0">
                  <a:latin typeface="VNI-Avo" pitchFamily="2" charset="0"/>
                </a:rPr>
                <a:t>keát</a:t>
              </a:r>
              <a:r>
                <a:rPr lang="en-US" sz="3600" dirty="0" smtClean="0">
                  <a:latin typeface="VNI-Avo" pitchFamily="2" charset="0"/>
                </a:rPr>
                <a:t> </a:t>
              </a:r>
              <a:r>
                <a:rPr lang="en-US" sz="3600" dirty="0" err="1" smtClean="0">
                  <a:latin typeface="VNI-Avo" pitchFamily="2" charset="0"/>
                </a:rPr>
                <a:t>baïn</a:t>
              </a:r>
              <a:endParaRPr lang="en-US" sz="3600" dirty="0" smtClean="0">
                <a:latin typeface="VNI-Avo" pitchFamily="2" charset="0"/>
              </a:endParaRPr>
            </a:p>
            <a:p>
              <a:pPr algn="just"/>
              <a:r>
                <a:rPr lang="en-US" sz="3600" dirty="0" smtClean="0">
                  <a:latin typeface="VNI-Avo" pitchFamily="2" charset="0"/>
                </a:rPr>
                <a:t>Chia </a:t>
              </a:r>
              <a:r>
                <a:rPr lang="en-US" sz="3600" dirty="0" err="1" smtClean="0">
                  <a:latin typeface="VNI-Avo" pitchFamily="2" charset="0"/>
                </a:rPr>
                <a:t>seû</a:t>
              </a:r>
              <a:r>
                <a:rPr lang="en-US" sz="3600" dirty="0" smtClean="0">
                  <a:latin typeface="VNI-Avo" pitchFamily="2" charset="0"/>
                </a:rPr>
                <a:t> </a:t>
              </a:r>
              <a:r>
                <a:rPr lang="en-US" sz="3600" dirty="0" err="1" smtClean="0">
                  <a:latin typeface="VNI-Avo" pitchFamily="2" charset="0"/>
                </a:rPr>
                <a:t>vôùi</a:t>
              </a:r>
              <a:r>
                <a:rPr lang="en-US" sz="3600" dirty="0" smtClean="0">
                  <a:latin typeface="VNI-Avo" pitchFamily="2" charset="0"/>
                </a:rPr>
                <a:t> </a:t>
              </a:r>
              <a:r>
                <a:rPr lang="en-US" sz="3600" dirty="0" err="1" smtClean="0">
                  <a:latin typeface="VNI-Avo" pitchFamily="2" charset="0"/>
                </a:rPr>
                <a:t>nhau</a:t>
              </a:r>
              <a:endParaRPr lang="en-US" sz="3600" dirty="0" smtClean="0">
                <a:latin typeface="VNI-Avo" pitchFamily="2" charset="0"/>
              </a:endParaRPr>
            </a:p>
            <a:p>
              <a:pPr algn="just"/>
              <a:r>
                <a:rPr lang="en-US" sz="3600" dirty="0" err="1" smtClean="0">
                  <a:latin typeface="VNI-Avo" pitchFamily="2" charset="0"/>
                </a:rPr>
                <a:t>Buùt</a:t>
              </a:r>
              <a:r>
                <a:rPr lang="en-US" sz="3600" dirty="0" smtClean="0">
                  <a:latin typeface="VNI-Avo" pitchFamily="2" charset="0"/>
                </a:rPr>
                <a:t> </a:t>
              </a:r>
              <a:r>
                <a:rPr lang="en-US" sz="3600" dirty="0" err="1" smtClean="0">
                  <a:latin typeface="VNI-Avo" pitchFamily="2" charset="0"/>
                </a:rPr>
                <a:t>chì</a:t>
              </a:r>
              <a:r>
                <a:rPr lang="en-US" sz="3600" dirty="0" smtClean="0">
                  <a:latin typeface="VNI-Avo" pitchFamily="2" charset="0"/>
                </a:rPr>
                <a:t>, </a:t>
              </a:r>
              <a:r>
                <a:rPr lang="en-US" sz="3600" dirty="0" err="1" smtClean="0">
                  <a:latin typeface="VNI-Avo" pitchFamily="2" charset="0"/>
                </a:rPr>
                <a:t>giaáy</a:t>
              </a:r>
              <a:r>
                <a:rPr lang="en-US" sz="3600" dirty="0" smtClean="0">
                  <a:latin typeface="VNI-Avo" pitchFamily="2" charset="0"/>
                </a:rPr>
                <a:t> </a:t>
              </a:r>
              <a:r>
                <a:rPr lang="en-US" sz="3600" dirty="0" err="1" smtClean="0">
                  <a:latin typeface="VNI-Avo" pitchFamily="2" charset="0"/>
                </a:rPr>
                <a:t>maøu</a:t>
              </a:r>
              <a:endParaRPr lang="en-US" sz="3600" dirty="0">
                <a:latin typeface="VNI-Avo" pitchFamily="2" charset="0"/>
              </a:endParaRPr>
            </a:p>
          </p:txBody>
        </p:sp>
      </p:grpSp>
      <p:grpSp>
        <p:nvGrpSpPr>
          <p:cNvPr id="28" name="Group 27"/>
          <p:cNvGrpSpPr/>
          <p:nvPr/>
        </p:nvGrpSpPr>
        <p:grpSpPr>
          <a:xfrm>
            <a:off x="5656584" y="622229"/>
            <a:ext cx="5366283" cy="3770433"/>
            <a:chOff x="5656585" y="1119271"/>
            <a:chExt cx="5387866" cy="3997114"/>
          </a:xfrm>
        </p:grpSpPr>
        <p:sp>
          <p:nvSpPr>
            <p:cNvPr id="25" name="Frame 24"/>
            <p:cNvSpPr/>
            <p:nvPr/>
          </p:nvSpPr>
          <p:spPr>
            <a:xfrm>
              <a:off x="5656585" y="1119271"/>
              <a:ext cx="5318347" cy="3997114"/>
            </a:xfrm>
            <a:prstGeom prst="frame">
              <a:avLst>
                <a:gd name="adj1" fmla="val 25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5726104" y="1606300"/>
              <a:ext cx="5318347" cy="2308324"/>
            </a:xfrm>
            <a:prstGeom prst="rect">
              <a:avLst/>
            </a:prstGeom>
            <a:noFill/>
          </p:spPr>
          <p:txBody>
            <a:bodyPr wrap="square" rtlCol="0">
              <a:spAutoFit/>
            </a:bodyPr>
            <a:lstStyle/>
            <a:p>
              <a:pPr algn="just"/>
              <a:r>
                <a:rPr lang="en-US" sz="3600" dirty="0" err="1" smtClean="0">
                  <a:latin typeface="VNI-Avo" pitchFamily="2" charset="0"/>
                </a:rPr>
                <a:t>Ñoà</a:t>
              </a:r>
              <a:r>
                <a:rPr lang="en-US" sz="3600" dirty="0" smtClean="0">
                  <a:latin typeface="VNI-Avo" pitchFamily="2" charset="0"/>
                </a:rPr>
                <a:t> </a:t>
              </a:r>
              <a:r>
                <a:rPr lang="en-US" sz="3600" dirty="0" err="1" smtClean="0">
                  <a:latin typeface="VNI-Avo" pitchFamily="2" charset="0"/>
                </a:rPr>
                <a:t>chôi</a:t>
              </a:r>
              <a:r>
                <a:rPr lang="en-US" sz="3600" dirty="0" smtClean="0">
                  <a:latin typeface="VNI-Avo" pitchFamily="2" charset="0"/>
                </a:rPr>
                <a:t>, </a:t>
              </a:r>
              <a:r>
                <a:rPr lang="en-US" sz="3600" dirty="0" err="1" smtClean="0">
                  <a:latin typeface="VNI-Avo" pitchFamily="2" charset="0"/>
                </a:rPr>
                <a:t>buùt</a:t>
              </a:r>
              <a:r>
                <a:rPr lang="en-US" sz="3600" dirty="0" smtClean="0">
                  <a:latin typeface="VNI-Avo" pitchFamily="2" charset="0"/>
                </a:rPr>
                <a:t> </a:t>
              </a:r>
              <a:r>
                <a:rPr lang="en-US" sz="3600" dirty="0" err="1" smtClean="0">
                  <a:latin typeface="VNI-Avo" pitchFamily="2" charset="0"/>
                </a:rPr>
                <a:t>vôû</a:t>
              </a:r>
              <a:endParaRPr lang="en-US" sz="3600" dirty="0" smtClean="0">
                <a:latin typeface="VNI-Avo" pitchFamily="2" charset="0"/>
              </a:endParaRPr>
            </a:p>
            <a:p>
              <a:pPr algn="just"/>
              <a:r>
                <a:rPr lang="en-US" sz="3600" dirty="0" err="1" smtClean="0">
                  <a:latin typeface="VNI-Avo" pitchFamily="2" charset="0"/>
                </a:rPr>
                <a:t>Beù</a:t>
              </a:r>
              <a:r>
                <a:rPr lang="en-US" sz="3600" dirty="0" smtClean="0">
                  <a:latin typeface="VNI-Avo" pitchFamily="2" charset="0"/>
                </a:rPr>
                <a:t> </a:t>
              </a:r>
              <a:r>
                <a:rPr lang="en-US" sz="3600" dirty="0" err="1" smtClean="0">
                  <a:latin typeface="VNI-Avo" pitchFamily="2" charset="0"/>
                </a:rPr>
                <a:t>ôi</a:t>
              </a:r>
              <a:r>
                <a:rPr lang="en-US" sz="3600" dirty="0" smtClean="0">
                  <a:latin typeface="VNI-Avo" pitchFamily="2" charset="0"/>
                </a:rPr>
                <a:t> </a:t>
              </a:r>
              <a:r>
                <a:rPr lang="en-US" sz="3600" dirty="0" err="1" smtClean="0">
                  <a:latin typeface="VNI-Avo" pitchFamily="2" charset="0"/>
                </a:rPr>
                <a:t>haõy</a:t>
              </a:r>
              <a:r>
                <a:rPr lang="en-US" sz="3600" dirty="0" smtClean="0">
                  <a:latin typeface="VNI-Avo" pitchFamily="2" charset="0"/>
                </a:rPr>
                <a:t> </a:t>
              </a:r>
              <a:r>
                <a:rPr lang="en-US" sz="3600" dirty="0" err="1" smtClean="0">
                  <a:latin typeface="VNI-Avo" pitchFamily="2" charset="0"/>
                </a:rPr>
                <a:t>nhôù</a:t>
              </a:r>
              <a:endParaRPr lang="en-US" sz="3600" dirty="0" smtClean="0">
                <a:latin typeface="VNI-Avo" pitchFamily="2" charset="0"/>
              </a:endParaRPr>
            </a:p>
            <a:p>
              <a:pPr algn="just"/>
              <a:r>
                <a:rPr lang="en-US" sz="3600" dirty="0" err="1" smtClean="0">
                  <a:latin typeface="VNI-Avo" pitchFamily="2" charset="0"/>
                </a:rPr>
                <a:t>Beân</a:t>
              </a:r>
              <a:r>
                <a:rPr lang="en-US" sz="3600" dirty="0" smtClean="0">
                  <a:latin typeface="VNI-Avo" pitchFamily="2" charset="0"/>
                </a:rPr>
                <a:t> </a:t>
              </a:r>
              <a:r>
                <a:rPr lang="en-US" sz="3600" dirty="0" err="1" smtClean="0">
                  <a:latin typeface="VNI-Avo" pitchFamily="2" charset="0"/>
                </a:rPr>
                <a:t>nhau</a:t>
              </a:r>
              <a:r>
                <a:rPr lang="en-US" sz="3600" dirty="0" smtClean="0">
                  <a:latin typeface="VNI-Avo" pitchFamily="2" charset="0"/>
                </a:rPr>
                <a:t> </a:t>
              </a:r>
              <a:r>
                <a:rPr lang="en-US" sz="3600" dirty="0" err="1" smtClean="0">
                  <a:latin typeface="VNI-Avo" pitchFamily="2" charset="0"/>
                </a:rPr>
                <a:t>baïn</a:t>
              </a:r>
              <a:r>
                <a:rPr lang="en-US" sz="3600" dirty="0" smtClean="0">
                  <a:latin typeface="VNI-Avo" pitchFamily="2" charset="0"/>
                </a:rPr>
                <a:t> </a:t>
              </a:r>
              <a:r>
                <a:rPr lang="en-US" sz="3600" dirty="0" err="1" smtClean="0">
                  <a:latin typeface="VNI-Avo" pitchFamily="2" charset="0"/>
                </a:rPr>
                <a:t>baïn</a:t>
              </a:r>
              <a:r>
                <a:rPr lang="en-US" sz="3600" dirty="0" smtClean="0">
                  <a:latin typeface="VNI-Avo" pitchFamily="2" charset="0"/>
                </a:rPr>
                <a:t> </a:t>
              </a:r>
              <a:r>
                <a:rPr lang="en-US" sz="3600" dirty="0" err="1" smtClean="0">
                  <a:latin typeface="VNI-Avo" pitchFamily="2" charset="0"/>
                </a:rPr>
                <a:t>beø</a:t>
              </a:r>
              <a:endParaRPr lang="en-US" sz="3600" dirty="0" smtClean="0">
                <a:latin typeface="VNI-Avo" pitchFamily="2" charset="0"/>
              </a:endParaRPr>
            </a:p>
            <a:p>
              <a:pPr algn="just"/>
              <a:r>
                <a:rPr lang="en-US" sz="3600" dirty="0" err="1" smtClean="0">
                  <a:latin typeface="VNI-Avo" pitchFamily="2" charset="0"/>
                </a:rPr>
                <a:t>Chôi</a:t>
              </a:r>
              <a:r>
                <a:rPr lang="en-US" sz="3600" dirty="0" smtClean="0">
                  <a:latin typeface="VNI-Avo" pitchFamily="2" charset="0"/>
                </a:rPr>
                <a:t> </a:t>
              </a:r>
              <a:r>
                <a:rPr lang="en-US" sz="3600" dirty="0" err="1" smtClean="0">
                  <a:latin typeface="VNI-Avo" pitchFamily="2" charset="0"/>
                </a:rPr>
                <a:t>vui</a:t>
              </a:r>
              <a:r>
                <a:rPr lang="en-US" sz="3600" dirty="0" smtClean="0">
                  <a:latin typeface="VNI-Avo" pitchFamily="2" charset="0"/>
                </a:rPr>
                <a:t> </a:t>
              </a:r>
              <a:r>
                <a:rPr lang="en-US" sz="3600" dirty="0" err="1" smtClean="0">
                  <a:latin typeface="VNI-Avo" pitchFamily="2" charset="0"/>
                </a:rPr>
                <a:t>hoïc</a:t>
              </a:r>
              <a:r>
                <a:rPr lang="en-US" sz="3600" dirty="0" smtClean="0">
                  <a:latin typeface="VNI-Avo" pitchFamily="2" charset="0"/>
                </a:rPr>
                <a:t> </a:t>
              </a:r>
              <a:r>
                <a:rPr lang="en-US" sz="3600" dirty="0" err="1" smtClean="0">
                  <a:latin typeface="VNI-Avo" pitchFamily="2" charset="0"/>
                </a:rPr>
                <a:t>vui</a:t>
              </a:r>
              <a:endParaRPr lang="en-US" sz="3600" dirty="0">
                <a:latin typeface="VNI-Avo" pitchFamily="2" charset="0"/>
              </a:endParaRPr>
            </a:p>
          </p:txBody>
        </p:sp>
      </p:grpSp>
      <p:sp>
        <p:nvSpPr>
          <p:cNvPr id="29" name="TextBox 28"/>
          <p:cNvSpPr txBox="1"/>
          <p:nvPr/>
        </p:nvSpPr>
        <p:spPr>
          <a:xfrm>
            <a:off x="1099141" y="4627369"/>
            <a:ext cx="9742019" cy="523220"/>
          </a:xfrm>
          <a:prstGeom prst="rect">
            <a:avLst/>
          </a:prstGeom>
          <a:noFill/>
        </p:spPr>
        <p:txBody>
          <a:bodyPr wrap="square" rtlCol="0">
            <a:spAutoFit/>
          </a:bodyPr>
          <a:lstStyle/>
          <a:p>
            <a:r>
              <a:rPr lang="en-US" sz="2800" dirty="0" err="1" smtClean="0">
                <a:latin typeface="VNI-Avo" pitchFamily="2" charset="0"/>
              </a:rPr>
              <a:t>Caùc</a:t>
            </a:r>
            <a:r>
              <a:rPr lang="en-US" sz="2800" dirty="0" smtClean="0">
                <a:latin typeface="VNI-Avo" pitchFamily="2" charset="0"/>
              </a:rPr>
              <a:t> </a:t>
            </a:r>
            <a:r>
              <a:rPr lang="en-US" sz="2800" dirty="0" err="1" smtClean="0">
                <a:latin typeface="VNI-Avo" pitchFamily="2" charset="0"/>
              </a:rPr>
              <a:t>baïn</a:t>
            </a:r>
            <a:r>
              <a:rPr lang="en-US" sz="2800" dirty="0" smtClean="0">
                <a:latin typeface="VNI-Avo" pitchFamily="2" charset="0"/>
              </a:rPr>
              <a:t> </a:t>
            </a:r>
            <a:r>
              <a:rPr lang="en-US" sz="2800" dirty="0" err="1" smtClean="0">
                <a:latin typeface="VNI-Avo" pitchFamily="2" charset="0"/>
              </a:rPr>
              <a:t>ñaõ</a:t>
            </a:r>
            <a:r>
              <a:rPr lang="en-US" sz="2800" dirty="0" smtClean="0">
                <a:latin typeface="VNI-Avo" pitchFamily="2" charset="0"/>
              </a:rPr>
              <a:t> chia </a:t>
            </a:r>
            <a:r>
              <a:rPr lang="en-US" sz="2800" dirty="0" err="1" smtClean="0">
                <a:latin typeface="VNI-Avo" pitchFamily="2" charset="0"/>
              </a:rPr>
              <a:t>seû</a:t>
            </a:r>
            <a:r>
              <a:rPr lang="en-US" sz="2800" dirty="0" smtClean="0">
                <a:latin typeface="VNI-Avo" pitchFamily="2" charset="0"/>
              </a:rPr>
              <a:t> </a:t>
            </a:r>
            <a:r>
              <a:rPr lang="en-US" sz="2800" dirty="0" err="1" smtClean="0">
                <a:latin typeface="VNI-Avo" pitchFamily="2" charset="0"/>
              </a:rPr>
              <a:t>vôùi</a:t>
            </a:r>
            <a:r>
              <a:rPr lang="en-US" sz="2800" dirty="0" smtClean="0">
                <a:latin typeface="VNI-Avo" pitchFamily="2" charset="0"/>
              </a:rPr>
              <a:t> </a:t>
            </a:r>
            <a:r>
              <a:rPr lang="en-US" sz="2800" dirty="0" err="1" smtClean="0">
                <a:latin typeface="VNI-Avo" pitchFamily="2" charset="0"/>
              </a:rPr>
              <a:t>nhau</a:t>
            </a:r>
            <a:r>
              <a:rPr lang="en-US" sz="2800" dirty="0" smtClean="0">
                <a:latin typeface="VNI-Avo" pitchFamily="2" charset="0"/>
              </a:rPr>
              <a:t>: </a:t>
            </a:r>
            <a:r>
              <a:rPr lang="en-US" sz="2800" dirty="0" err="1" smtClean="0">
                <a:latin typeface="VNI-Avo" pitchFamily="2" charset="0"/>
              </a:rPr>
              <a:t>buùt</a:t>
            </a:r>
            <a:r>
              <a:rPr lang="en-US" sz="2800" dirty="0" smtClean="0">
                <a:latin typeface="VNI-Avo" pitchFamily="2" charset="0"/>
              </a:rPr>
              <a:t> </a:t>
            </a:r>
            <a:r>
              <a:rPr lang="en-US" sz="2800" dirty="0" err="1" smtClean="0">
                <a:latin typeface="VNI-Avo" pitchFamily="2" charset="0"/>
              </a:rPr>
              <a:t>chì</a:t>
            </a:r>
            <a:r>
              <a:rPr lang="en-US" sz="2800" dirty="0" smtClean="0">
                <a:latin typeface="VNI-Avo" pitchFamily="2" charset="0"/>
              </a:rPr>
              <a:t>,</a:t>
            </a:r>
            <a:endParaRPr lang="en-US" sz="2800" dirty="0">
              <a:latin typeface="VNI-Avo" pitchFamily="2" charset="0"/>
            </a:endParaRPr>
          </a:p>
        </p:txBody>
      </p:sp>
      <p:sp>
        <p:nvSpPr>
          <p:cNvPr id="30" name="TextBox 29"/>
          <p:cNvSpPr txBox="1"/>
          <p:nvPr/>
        </p:nvSpPr>
        <p:spPr>
          <a:xfrm>
            <a:off x="7960841" y="4629315"/>
            <a:ext cx="2075564" cy="523220"/>
          </a:xfrm>
          <a:prstGeom prst="rect">
            <a:avLst/>
          </a:prstGeom>
          <a:noFill/>
        </p:spPr>
        <p:txBody>
          <a:bodyPr wrap="square" rtlCol="0">
            <a:spAutoFit/>
          </a:bodyPr>
          <a:lstStyle/>
          <a:p>
            <a:r>
              <a:rPr lang="en-US" sz="2800" dirty="0" err="1">
                <a:solidFill>
                  <a:srgbClr val="FF0000"/>
                </a:solidFill>
                <a:latin typeface="VNI-Avo" pitchFamily="2" charset="0"/>
              </a:rPr>
              <a:t>g</a:t>
            </a:r>
            <a:r>
              <a:rPr lang="en-US" sz="2800" dirty="0" err="1" smtClean="0">
                <a:solidFill>
                  <a:srgbClr val="FF0000"/>
                </a:solidFill>
                <a:latin typeface="VNI-Avo" pitchFamily="2" charset="0"/>
              </a:rPr>
              <a:t>iaáy</a:t>
            </a:r>
            <a:r>
              <a:rPr lang="en-US" sz="2800" dirty="0" smtClean="0">
                <a:solidFill>
                  <a:srgbClr val="FF0000"/>
                </a:solidFill>
                <a:latin typeface="VNI-Avo" pitchFamily="2" charset="0"/>
              </a:rPr>
              <a:t> </a:t>
            </a:r>
            <a:r>
              <a:rPr lang="en-US" sz="2800" dirty="0" err="1" smtClean="0">
                <a:solidFill>
                  <a:srgbClr val="FF0000"/>
                </a:solidFill>
                <a:latin typeface="VNI-Avo" pitchFamily="2" charset="0"/>
              </a:rPr>
              <a:t>maøu</a:t>
            </a:r>
            <a:endParaRPr lang="en-US" sz="2800" dirty="0">
              <a:solidFill>
                <a:srgbClr val="FF0000"/>
              </a:solidFill>
              <a:latin typeface="VNI-Avo" pitchFamily="2" charset="0"/>
            </a:endParaRPr>
          </a:p>
        </p:txBody>
      </p:sp>
    </p:spTree>
    <p:extLst>
      <p:ext uri="{BB962C8B-B14F-4D97-AF65-F5344CB8AC3E}">
        <p14:creationId xmlns:p14="http://schemas.microsoft.com/office/powerpoint/2010/main" val="3886241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ircle(in)">
                                      <p:cBhvr>
                                        <p:cTn id="7"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3_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自定义 80">
      <a:dk1>
        <a:srgbClr val="280014"/>
      </a:dk1>
      <a:lt1>
        <a:srgbClr val="FFFFFF"/>
      </a:lt1>
      <a:dk2>
        <a:srgbClr val="211B0E"/>
      </a:dk2>
      <a:lt2>
        <a:srgbClr val="F6F2EA"/>
      </a:lt2>
      <a:accent1>
        <a:srgbClr val="2D99C9"/>
      </a:accent1>
      <a:accent2>
        <a:srgbClr val="FFCC00"/>
      </a:accent2>
      <a:accent3>
        <a:srgbClr val="FF99CC"/>
      </a:accent3>
      <a:accent4>
        <a:srgbClr val="4BD55B"/>
      </a:accent4>
      <a:accent5>
        <a:srgbClr val="FF9B05"/>
      </a:accent5>
      <a:accent6>
        <a:srgbClr val="FF0066"/>
      </a:accent6>
      <a:hlink>
        <a:srgbClr val="319095"/>
      </a:hlink>
      <a:folHlink>
        <a:srgbClr val="164C64"/>
      </a:folHlink>
    </a:clrScheme>
    <a:fontScheme name="自定义 3">
      <a:majorFont>
        <a:latin typeface="Impact"/>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自定义设计方案">
  <a:themeElements>
    <a:clrScheme name="Office">
      <a:dk1>
        <a:srgbClr val="000000"/>
      </a:dk1>
      <a:lt1>
        <a:srgbClr val="FFFFFF"/>
      </a:lt1>
      <a:dk2>
        <a:srgbClr val="768395"/>
      </a:dk2>
      <a:lt2>
        <a:srgbClr val="F0F0F0"/>
      </a:lt2>
      <a:accent1>
        <a:srgbClr val="B80006"/>
      </a:accent1>
      <a:accent2>
        <a:srgbClr val="F55050"/>
      </a:accent2>
      <a:accent3>
        <a:srgbClr val="FB7B7B"/>
      </a:accent3>
      <a:accent4>
        <a:srgbClr val="FD6666"/>
      </a:accent4>
      <a:accent5>
        <a:srgbClr val="ED2221"/>
      </a:accent5>
      <a:accent6>
        <a:srgbClr val="D22828"/>
      </a:accent6>
      <a:hlink>
        <a:srgbClr val="B8000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自定义设计方案">
  <a:themeElements>
    <a:clrScheme name="Office">
      <a:dk1>
        <a:srgbClr val="000000"/>
      </a:dk1>
      <a:lt1>
        <a:srgbClr val="FFFFFF"/>
      </a:lt1>
      <a:dk2>
        <a:srgbClr val="768395"/>
      </a:dk2>
      <a:lt2>
        <a:srgbClr val="F0F0F0"/>
      </a:lt2>
      <a:accent1>
        <a:srgbClr val="B80006"/>
      </a:accent1>
      <a:accent2>
        <a:srgbClr val="F55050"/>
      </a:accent2>
      <a:accent3>
        <a:srgbClr val="FB7B7B"/>
      </a:accent3>
      <a:accent4>
        <a:srgbClr val="FD6666"/>
      </a:accent4>
      <a:accent5>
        <a:srgbClr val="ED2221"/>
      </a:accent5>
      <a:accent6>
        <a:srgbClr val="D22828"/>
      </a:accent6>
      <a:hlink>
        <a:srgbClr val="B8000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B80006"/>
    </a:accent1>
    <a:accent2>
      <a:srgbClr val="F55050"/>
    </a:accent2>
    <a:accent3>
      <a:srgbClr val="FB7B7B"/>
    </a:accent3>
    <a:accent4>
      <a:srgbClr val="FD6666"/>
    </a:accent4>
    <a:accent5>
      <a:srgbClr val="ED2221"/>
    </a:accent5>
    <a:accent6>
      <a:srgbClr val="D22828"/>
    </a:accent6>
    <a:hlink>
      <a:srgbClr val="B80006"/>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B80006"/>
    </a:accent1>
    <a:accent2>
      <a:srgbClr val="F55050"/>
    </a:accent2>
    <a:accent3>
      <a:srgbClr val="FB7B7B"/>
    </a:accent3>
    <a:accent4>
      <a:srgbClr val="FD6666"/>
    </a:accent4>
    <a:accent5>
      <a:srgbClr val="ED2221"/>
    </a:accent5>
    <a:accent6>
      <a:srgbClr val="D22828"/>
    </a:accent6>
    <a:hlink>
      <a:srgbClr val="B80006"/>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blank</Template>
  <TotalTime>3368</TotalTime>
  <Words>173</Words>
  <Application>Microsoft Office PowerPoint</Application>
  <PresentationFormat>Custom</PresentationFormat>
  <Paragraphs>61</Paragraphs>
  <Slides>10</Slides>
  <Notes>4</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10</vt:i4>
      </vt:variant>
    </vt:vector>
  </HeadingPairs>
  <TitlesOfParts>
    <vt:vector size="23" baseType="lpstr">
      <vt:lpstr>微软雅黑</vt:lpstr>
      <vt:lpstr>宋体</vt:lpstr>
      <vt:lpstr>Arial</vt:lpstr>
      <vt:lpstr>Calibri</vt:lpstr>
      <vt:lpstr>Calibri Light</vt:lpstr>
      <vt:lpstr>等线</vt:lpstr>
      <vt:lpstr>Times New Roman</vt:lpstr>
      <vt:lpstr>VNI-Avo</vt:lpstr>
      <vt:lpstr>3_Office 主题​​</vt:lpstr>
      <vt:lpstr>1_默认设计模板</vt:lpstr>
      <vt:lpstr>Office 主题​​</vt:lpstr>
      <vt:lpstr>自定义设计方案</vt:lpstr>
      <vt:lpstr>1_自定义设计方案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AutoBVT</cp:lastModifiedBy>
  <cp:revision>479</cp:revision>
  <dcterms:created xsi:type="dcterms:W3CDTF">2020-08-29T13:29:14Z</dcterms:created>
  <dcterms:modified xsi:type="dcterms:W3CDTF">2021-12-02T14:00:50Z</dcterms:modified>
</cp:coreProperties>
</file>